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39"/>
  </p:notesMasterIdLst>
  <p:sldIdLst>
    <p:sldId id="256" r:id="rId2"/>
    <p:sldId id="293" r:id="rId3"/>
    <p:sldId id="294" r:id="rId4"/>
    <p:sldId id="291" r:id="rId5"/>
    <p:sldId id="292" r:id="rId6"/>
    <p:sldId id="257" r:id="rId7"/>
    <p:sldId id="259" r:id="rId8"/>
    <p:sldId id="296" r:id="rId9"/>
    <p:sldId id="297" r:id="rId10"/>
    <p:sldId id="298" r:id="rId11"/>
    <p:sldId id="299" r:id="rId12"/>
    <p:sldId id="287" r:id="rId13"/>
    <p:sldId id="263" r:id="rId14"/>
    <p:sldId id="262" r:id="rId15"/>
    <p:sldId id="307" r:id="rId16"/>
    <p:sldId id="305" r:id="rId17"/>
    <p:sldId id="289" r:id="rId18"/>
    <p:sldId id="295" r:id="rId19"/>
    <p:sldId id="300" r:id="rId20"/>
    <p:sldId id="303" r:id="rId21"/>
    <p:sldId id="304" r:id="rId22"/>
    <p:sldId id="301" r:id="rId23"/>
    <p:sldId id="302" r:id="rId24"/>
    <p:sldId id="269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FDB3A2-BB1F-4D49-8C94-95363A1E1AA0}">
  <a:tblStyle styleId="{AFFDB3A2-BB1F-4D49-8C94-95363A1E1A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35"/>
    <p:restoredTop sz="94681"/>
  </p:normalViewPr>
  <p:slideViewPr>
    <p:cSldViewPr snapToGrid="0" snapToObjects="1">
      <p:cViewPr varScale="1">
        <p:scale>
          <a:sx n="112" d="100"/>
          <a:sy n="112" d="100"/>
        </p:scale>
        <p:origin x="200" y="6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82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0457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9998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6904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3495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5019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9295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8330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8149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 descr="paint_transparent1.png"/>
          <p:cNvPicPr preferRelativeResize="0"/>
          <p:nvPr/>
        </p:nvPicPr>
        <p:blipFill rotWithShape="1">
          <a:blip r:embed="rId3">
            <a:alphaModFix/>
          </a:blip>
          <a:srcRect l="55211"/>
          <a:stretch/>
        </p:blipFill>
        <p:spPr>
          <a:xfrm>
            <a:off x="1" y="0"/>
            <a:ext cx="40956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rectang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hape 51" descr="paint_transparent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pPr marL="0" lvl="0" indent="0" algn="ctr" rtl="0">
                <a:spcBef>
                  <a:spcPts val="0"/>
                </a:spcBef>
                <a:buNone/>
              </a:pPr>
              <a:t>‹#›</a:t>
            </a:fld>
            <a:endParaRPr lang="en">
              <a:solidFill>
                <a:srgbClr val="999999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half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  <p:pic>
        <p:nvPicPr>
          <p:cNvPr id="55" name="Shape 55" descr="paint_transparent1.png"/>
          <p:cNvPicPr preferRelativeResize="0"/>
          <p:nvPr/>
        </p:nvPicPr>
        <p:blipFill rotWithShape="1">
          <a:blip r:embed="rId3">
            <a:alphaModFix/>
          </a:blip>
          <a:srcRect l="27161"/>
          <a:stretch/>
        </p:blipFill>
        <p:spPr>
          <a:xfrm>
            <a:off x="0" y="0"/>
            <a:ext cx="66605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13" descr="paint_transparent4.png"/>
          <p:cNvPicPr preferRelativeResize="0"/>
          <p:nvPr/>
        </p:nvPicPr>
        <p:blipFill rotWithShape="1">
          <a:blip r:embed="rId3">
            <a:alphaModFix/>
          </a:blip>
          <a:srcRect r="49954"/>
          <a:stretch/>
        </p:blipFill>
        <p:spPr>
          <a:xfrm>
            <a:off x="4567925" y="0"/>
            <a:ext cx="4576075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/>
          <p:nvPr/>
        </p:nvSpPr>
        <p:spPr>
          <a:xfrm>
            <a:off x="0" y="-150"/>
            <a:ext cx="5300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4800"/>
              <a:buNone/>
              <a:defRPr sz="4800"/>
            </a:lvl1pPr>
            <a:lvl2pPr lvl="1" rtl="0">
              <a:spcBef>
                <a:spcPts val="0"/>
              </a:spcBef>
              <a:buSzPts val="4800"/>
              <a:buNone/>
              <a:defRPr sz="4800"/>
            </a:lvl2pPr>
            <a:lvl3pPr lvl="2" rtl="0">
              <a:spcBef>
                <a:spcPts val="0"/>
              </a:spcBef>
              <a:buSzPts val="4800"/>
              <a:buNone/>
              <a:defRPr sz="4800"/>
            </a:lvl3pPr>
            <a:lvl4pPr lvl="3" rtl="0">
              <a:spcBef>
                <a:spcPts val="0"/>
              </a:spcBef>
              <a:buSzPts val="4800"/>
              <a:buNone/>
              <a:defRPr sz="4800"/>
            </a:lvl4pPr>
            <a:lvl5pPr lvl="4" rtl="0">
              <a:spcBef>
                <a:spcPts val="0"/>
              </a:spcBef>
              <a:buSzPts val="4800"/>
              <a:buNone/>
              <a:defRPr sz="4800"/>
            </a:lvl5pPr>
            <a:lvl6pPr lvl="5" rtl="0">
              <a:spcBef>
                <a:spcPts val="0"/>
              </a:spcBef>
              <a:buSzPts val="4800"/>
              <a:buNone/>
              <a:defRPr sz="4800"/>
            </a:lvl6pPr>
            <a:lvl7pPr lvl="6" rtl="0">
              <a:spcBef>
                <a:spcPts val="0"/>
              </a:spcBef>
              <a:buSzPts val="4800"/>
              <a:buNone/>
              <a:defRPr sz="4800"/>
            </a:lvl7pPr>
            <a:lvl8pPr lvl="7" rtl="0">
              <a:spcBef>
                <a:spcPts val="0"/>
              </a:spcBef>
              <a:buSzPts val="4800"/>
              <a:buNone/>
              <a:defRPr sz="4800"/>
            </a:lvl8pPr>
            <a:lvl9pPr lvl="8" rtl="0">
              <a:spcBef>
                <a:spcPts val="0"/>
              </a:spcBef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3914700" cy="78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18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2483350" y="836125"/>
            <a:ext cx="4177200" cy="34713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ts val="2400"/>
              <a:buChar char="○"/>
              <a:defRPr sz="2400" i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ts val="2400"/>
              <a:buChar char="■"/>
              <a:defRPr sz="2400" i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ts val="2400"/>
              <a:buChar char="●"/>
              <a:defRPr sz="2400" i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ts val="2400"/>
              <a:buChar char="○"/>
              <a:defRPr sz="2400" i="1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ts val="2400"/>
              <a:buChar char="■"/>
              <a:defRPr sz="24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 algn="ctr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hape 22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800"/>
              <a:buChar char="×"/>
              <a:defRPr/>
            </a:lvl1pPr>
            <a:lvl2pPr lvl="1">
              <a:spcBef>
                <a:spcPts val="0"/>
              </a:spcBef>
              <a:buSzPts val="1800"/>
              <a:buChar char="×"/>
              <a:defRPr/>
            </a:lvl2pPr>
            <a:lvl3pPr lvl="2">
              <a:spcBef>
                <a:spcPts val="0"/>
              </a:spcBef>
              <a:buSzPts val="1800"/>
              <a:buChar char="×"/>
              <a:defRPr/>
            </a:lvl3pPr>
            <a:lvl4pPr lvl="3">
              <a:spcBef>
                <a:spcPts val="0"/>
              </a:spcBef>
              <a:buSzPts val="1800"/>
              <a:buChar char="×"/>
              <a:defRPr/>
            </a:lvl4pPr>
            <a:lvl5pPr lvl="4">
              <a:spcBef>
                <a:spcPts val="0"/>
              </a:spcBef>
              <a:buSzPts val="1800"/>
              <a:buChar char="○"/>
              <a:defRPr/>
            </a:lvl5pPr>
            <a:lvl6pPr lvl="5">
              <a:spcBef>
                <a:spcPts val="0"/>
              </a:spcBef>
              <a:buSzPts val="1800"/>
              <a:buChar char="■"/>
              <a:defRPr/>
            </a:lvl6pPr>
            <a:lvl7pPr lvl="6">
              <a:spcBef>
                <a:spcPts val="0"/>
              </a:spcBef>
              <a:buSzPts val="1800"/>
              <a:buChar char="●"/>
              <a:defRPr/>
            </a:lvl7pPr>
            <a:lvl8pPr lvl="7">
              <a:spcBef>
                <a:spcPts val="0"/>
              </a:spcBef>
              <a:buSzPts val="1800"/>
              <a:buChar char="○"/>
              <a:defRPr/>
            </a:lvl8pPr>
            <a:lvl9pPr lvl="8">
              <a:spcBef>
                <a:spcPts val="0"/>
              </a:spcBef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Shape 27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4800"/>
              <a:buNone/>
              <a:defRPr/>
            </a:lvl1pPr>
            <a:lvl2pPr lvl="1">
              <a:spcBef>
                <a:spcPts val="0"/>
              </a:spcBef>
              <a:buSzPts val="4800"/>
              <a:buNone/>
              <a:defRPr/>
            </a:lvl2pPr>
            <a:lvl3pPr lvl="2">
              <a:spcBef>
                <a:spcPts val="0"/>
              </a:spcBef>
              <a:buSzPts val="4800"/>
              <a:buNone/>
              <a:defRPr/>
            </a:lvl3pPr>
            <a:lvl4pPr lvl="3">
              <a:spcBef>
                <a:spcPts val="0"/>
              </a:spcBef>
              <a:buSzPts val="4800"/>
              <a:buNone/>
              <a:defRPr/>
            </a:lvl4pPr>
            <a:lvl5pPr lvl="4">
              <a:spcBef>
                <a:spcPts val="0"/>
              </a:spcBef>
              <a:buSzPts val="4800"/>
              <a:buNone/>
              <a:defRPr/>
            </a:lvl5pPr>
            <a:lvl6pPr lvl="5">
              <a:spcBef>
                <a:spcPts val="0"/>
              </a:spcBef>
              <a:buSzPts val="4800"/>
              <a:buNone/>
              <a:defRPr/>
            </a:lvl6pPr>
            <a:lvl7pPr lvl="6">
              <a:spcBef>
                <a:spcPts val="0"/>
              </a:spcBef>
              <a:buSzPts val="4800"/>
              <a:buNone/>
              <a:defRPr/>
            </a:lvl7pPr>
            <a:lvl8pPr lvl="7">
              <a:spcBef>
                <a:spcPts val="0"/>
              </a:spcBef>
              <a:buSzPts val="4800"/>
              <a:buNone/>
              <a:defRPr/>
            </a:lvl8pPr>
            <a:lvl9pPr lvl="8">
              <a:spcBef>
                <a:spcPts val="0"/>
              </a:spcBef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57200" y="2211825"/>
            <a:ext cx="2675100" cy="2637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600"/>
              <a:buChar char="×"/>
              <a:defRPr sz="1600"/>
            </a:lvl1pPr>
            <a:lvl2pPr lvl="1">
              <a:spcBef>
                <a:spcPts val="0"/>
              </a:spcBef>
              <a:buSzPts val="1600"/>
              <a:buChar char="×"/>
              <a:defRPr sz="1600"/>
            </a:lvl2pPr>
            <a:lvl3pPr lvl="2">
              <a:spcBef>
                <a:spcPts val="0"/>
              </a:spcBef>
              <a:buSzPts val="1600"/>
              <a:buChar char="×"/>
              <a:defRPr sz="1600"/>
            </a:lvl3pPr>
            <a:lvl4pPr lvl="3">
              <a:spcBef>
                <a:spcPts val="0"/>
              </a:spcBef>
              <a:buSzPts val="1600"/>
              <a:buChar char="×"/>
              <a:defRPr sz="1600"/>
            </a:lvl4pPr>
            <a:lvl5pPr lvl="4">
              <a:spcBef>
                <a:spcPts val="0"/>
              </a:spcBef>
              <a:buSzPts val="1600"/>
              <a:buChar char="○"/>
              <a:defRPr sz="1600"/>
            </a:lvl5pPr>
            <a:lvl6pPr lvl="5">
              <a:spcBef>
                <a:spcPts val="0"/>
              </a:spcBef>
              <a:buSzPts val="1600"/>
              <a:buChar char="■"/>
              <a:defRPr sz="1600"/>
            </a:lvl6pPr>
            <a:lvl7pPr lvl="6">
              <a:spcBef>
                <a:spcPts val="0"/>
              </a:spcBef>
              <a:buSzPts val="1600"/>
              <a:buChar char="●"/>
              <a:defRPr sz="1600"/>
            </a:lvl7pPr>
            <a:lvl8pPr lvl="7">
              <a:spcBef>
                <a:spcPts val="0"/>
              </a:spcBef>
              <a:buSzPts val="1600"/>
              <a:buChar char="○"/>
              <a:defRPr sz="1600"/>
            </a:lvl8pPr>
            <a:lvl9pPr lvl="8">
              <a:spcBef>
                <a:spcPts val="0"/>
              </a:spcBef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3293406" y="2211825"/>
            <a:ext cx="2675100" cy="2637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600"/>
              <a:buChar char="×"/>
              <a:defRPr sz="1600"/>
            </a:lvl1pPr>
            <a:lvl2pPr lvl="1">
              <a:spcBef>
                <a:spcPts val="0"/>
              </a:spcBef>
              <a:buSzPts val="1600"/>
              <a:buChar char="×"/>
              <a:defRPr sz="1600"/>
            </a:lvl2pPr>
            <a:lvl3pPr lvl="2">
              <a:spcBef>
                <a:spcPts val="0"/>
              </a:spcBef>
              <a:buSzPts val="1600"/>
              <a:buChar char="×"/>
              <a:defRPr sz="1600"/>
            </a:lvl3pPr>
            <a:lvl4pPr lvl="3">
              <a:spcBef>
                <a:spcPts val="0"/>
              </a:spcBef>
              <a:buSzPts val="1600"/>
              <a:buChar char="×"/>
              <a:defRPr sz="1600"/>
            </a:lvl4pPr>
            <a:lvl5pPr lvl="4">
              <a:spcBef>
                <a:spcPts val="0"/>
              </a:spcBef>
              <a:buSzPts val="1600"/>
              <a:buChar char="○"/>
              <a:defRPr sz="1600"/>
            </a:lvl5pPr>
            <a:lvl6pPr lvl="5">
              <a:spcBef>
                <a:spcPts val="0"/>
              </a:spcBef>
              <a:buSzPts val="1600"/>
              <a:buChar char="■"/>
              <a:defRPr sz="1600"/>
            </a:lvl6pPr>
            <a:lvl7pPr lvl="6">
              <a:spcBef>
                <a:spcPts val="0"/>
              </a:spcBef>
              <a:buSzPts val="1600"/>
              <a:buChar char="●"/>
              <a:defRPr sz="1600"/>
            </a:lvl7pPr>
            <a:lvl8pPr lvl="7">
              <a:spcBef>
                <a:spcPts val="0"/>
              </a:spcBef>
              <a:buSzPts val="1600"/>
              <a:buChar char="○"/>
              <a:defRPr sz="1600"/>
            </a:lvl8pPr>
            <a:lvl9pPr lvl="8">
              <a:spcBef>
                <a:spcPts val="0"/>
              </a:spcBef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Shape 33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4800"/>
              <a:buNone/>
              <a:defRPr/>
            </a:lvl1pPr>
            <a:lvl2pPr lvl="1" rtl="0">
              <a:spcBef>
                <a:spcPts val="0"/>
              </a:spcBef>
              <a:buSzPts val="4800"/>
              <a:buNone/>
              <a:defRPr/>
            </a:lvl2pPr>
            <a:lvl3pPr lvl="2" rtl="0">
              <a:spcBef>
                <a:spcPts val="0"/>
              </a:spcBef>
              <a:buSzPts val="4800"/>
              <a:buNone/>
              <a:defRPr/>
            </a:lvl3pPr>
            <a:lvl4pPr lvl="3" rtl="0">
              <a:spcBef>
                <a:spcPts val="0"/>
              </a:spcBef>
              <a:buSzPts val="4800"/>
              <a:buNone/>
              <a:defRPr/>
            </a:lvl4pPr>
            <a:lvl5pPr lvl="4" rtl="0">
              <a:spcBef>
                <a:spcPts val="0"/>
              </a:spcBef>
              <a:buSzPts val="4800"/>
              <a:buNone/>
              <a:defRPr/>
            </a:lvl5pPr>
            <a:lvl6pPr lvl="5" rtl="0">
              <a:spcBef>
                <a:spcPts val="0"/>
              </a:spcBef>
              <a:buSzPts val="4800"/>
              <a:buNone/>
              <a:defRPr/>
            </a:lvl6pPr>
            <a:lvl7pPr lvl="6" rtl="0">
              <a:spcBef>
                <a:spcPts val="0"/>
              </a:spcBef>
              <a:buSzPts val="4800"/>
              <a:buNone/>
              <a:defRPr/>
            </a:lvl7pPr>
            <a:lvl8pPr lvl="7" rtl="0">
              <a:spcBef>
                <a:spcPts val="0"/>
              </a:spcBef>
              <a:buSzPts val="4800"/>
              <a:buNone/>
              <a:defRPr/>
            </a:lvl8pPr>
            <a:lvl9pPr lvl="8" rtl="0">
              <a:spcBef>
                <a:spcPts val="0"/>
              </a:spcBef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89775" y="2312475"/>
            <a:ext cx="1831500" cy="2613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200"/>
              <a:buChar char="×"/>
              <a:defRPr sz="1200"/>
            </a:lvl1pPr>
            <a:lvl2pPr lvl="1" rtl="0">
              <a:spcBef>
                <a:spcPts val="0"/>
              </a:spcBef>
              <a:buSzPts val="1200"/>
              <a:buChar char="×"/>
              <a:defRPr sz="1200"/>
            </a:lvl2pPr>
            <a:lvl3pPr lvl="2" rtl="0">
              <a:spcBef>
                <a:spcPts val="0"/>
              </a:spcBef>
              <a:buSzPts val="1200"/>
              <a:buChar char="×"/>
              <a:defRPr sz="1200"/>
            </a:lvl3pPr>
            <a:lvl4pPr lvl="3" rtl="0">
              <a:spcBef>
                <a:spcPts val="0"/>
              </a:spcBef>
              <a:buSzPts val="1200"/>
              <a:buChar char="×"/>
              <a:defRPr sz="1200"/>
            </a:lvl4pPr>
            <a:lvl5pPr lvl="4" rtl="0">
              <a:spcBef>
                <a:spcPts val="0"/>
              </a:spcBef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2415136" y="2312475"/>
            <a:ext cx="1831500" cy="2613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200"/>
              <a:buChar char="×"/>
              <a:defRPr sz="1200"/>
            </a:lvl1pPr>
            <a:lvl2pPr lvl="1" rtl="0">
              <a:spcBef>
                <a:spcPts val="0"/>
              </a:spcBef>
              <a:buSzPts val="1200"/>
              <a:buChar char="×"/>
              <a:defRPr sz="1200"/>
            </a:lvl2pPr>
            <a:lvl3pPr lvl="2" rtl="0">
              <a:spcBef>
                <a:spcPts val="0"/>
              </a:spcBef>
              <a:buSzPts val="1200"/>
              <a:buChar char="×"/>
              <a:defRPr sz="1200"/>
            </a:lvl3pPr>
            <a:lvl4pPr lvl="3" rtl="0">
              <a:spcBef>
                <a:spcPts val="0"/>
              </a:spcBef>
              <a:buSzPts val="1200"/>
              <a:buChar char="×"/>
              <a:defRPr sz="1200"/>
            </a:lvl4pPr>
            <a:lvl5pPr lvl="4" rtl="0">
              <a:spcBef>
                <a:spcPts val="0"/>
              </a:spcBef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3"/>
          </p:nvPr>
        </p:nvSpPr>
        <p:spPr>
          <a:xfrm>
            <a:off x="4340497" y="2312475"/>
            <a:ext cx="1831500" cy="2613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200"/>
              <a:buChar char="×"/>
              <a:defRPr sz="1200"/>
            </a:lvl1pPr>
            <a:lvl2pPr lvl="1" rtl="0">
              <a:spcBef>
                <a:spcPts val="0"/>
              </a:spcBef>
              <a:buSzPts val="1200"/>
              <a:buChar char="×"/>
              <a:defRPr sz="1200"/>
            </a:lvl2pPr>
            <a:lvl3pPr lvl="2" rtl="0">
              <a:spcBef>
                <a:spcPts val="0"/>
              </a:spcBef>
              <a:buSzPts val="1200"/>
              <a:buChar char="×"/>
              <a:defRPr sz="1200"/>
            </a:lvl3pPr>
            <a:lvl4pPr lvl="3" rtl="0">
              <a:spcBef>
                <a:spcPts val="0"/>
              </a:spcBef>
              <a:buSzPts val="1200"/>
              <a:buChar char="×"/>
              <a:defRPr sz="1200"/>
            </a:lvl4pPr>
            <a:lvl5pPr lvl="4" rtl="0">
              <a:spcBef>
                <a:spcPts val="0"/>
              </a:spcBef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Shape 40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4800"/>
              <a:buNone/>
              <a:defRPr/>
            </a:lvl1pPr>
            <a:lvl2pPr lvl="1">
              <a:spcBef>
                <a:spcPts val="0"/>
              </a:spcBef>
              <a:buSzPts val="4800"/>
              <a:buNone/>
              <a:defRPr/>
            </a:lvl2pPr>
            <a:lvl3pPr lvl="2">
              <a:spcBef>
                <a:spcPts val="0"/>
              </a:spcBef>
              <a:buSzPts val="4800"/>
              <a:buNone/>
              <a:defRPr/>
            </a:lvl3pPr>
            <a:lvl4pPr lvl="3">
              <a:spcBef>
                <a:spcPts val="0"/>
              </a:spcBef>
              <a:buSzPts val="4800"/>
              <a:buNone/>
              <a:defRPr/>
            </a:lvl4pPr>
            <a:lvl5pPr lvl="4">
              <a:spcBef>
                <a:spcPts val="0"/>
              </a:spcBef>
              <a:buSzPts val="4800"/>
              <a:buNone/>
              <a:defRPr/>
            </a:lvl5pPr>
            <a:lvl6pPr lvl="5">
              <a:spcBef>
                <a:spcPts val="0"/>
              </a:spcBef>
              <a:buSzPts val="4800"/>
              <a:buNone/>
              <a:defRPr/>
            </a:lvl6pPr>
            <a:lvl7pPr lvl="6">
              <a:spcBef>
                <a:spcPts val="0"/>
              </a:spcBef>
              <a:buSzPts val="4800"/>
              <a:buNone/>
              <a:defRPr/>
            </a:lvl7pPr>
            <a:lvl8pPr lvl="7">
              <a:spcBef>
                <a:spcPts val="0"/>
              </a:spcBef>
              <a:buSzPts val="4800"/>
              <a:buNone/>
              <a:defRPr/>
            </a:lvl8pPr>
            <a:lvl9pPr lvl="8">
              <a:spcBef>
                <a:spcPts val="0"/>
              </a:spcBef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Shape 44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360"/>
              </a:spcBef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circ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hape 48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 algn="ctr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>
              <a:spcBef>
                <a:spcPts val="480"/>
              </a:spcBef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480"/>
              </a:spcBef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360"/>
              </a:spcBef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360"/>
              </a:spcBef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360"/>
              </a:spcBef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360"/>
              </a:spcBef>
              <a:buClr>
                <a:srgbClr val="B7B7B7"/>
              </a:buClr>
              <a:buSzPts val="1800"/>
              <a:buFont typeface="Lato Light"/>
              <a:buChar char="●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360"/>
              </a:spcBef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360"/>
              </a:spcBef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pPr marL="0" lvl="0" indent="0" algn="r">
                <a:spcBef>
                  <a:spcPts val="0"/>
                </a:spcBef>
                <a:buNone/>
              </a:pPr>
              <a:t>‹#›</a:t>
            </a:fld>
            <a:endParaRPr lang="en" sz="18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5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4" Type="http://schemas.openxmlformats.org/officeDocument/2006/relationships/hyperlink" Target="http://unsplash.com/" TargetMode="External"/><Relationship Id="rId5" Type="http://schemas.openxmlformats.org/officeDocument/2006/relationships/hyperlink" Target="http://graphicburger.com/?s=watercolor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4" Type="http://schemas.openxmlformats.org/officeDocument/2006/relationships/hyperlink" Target="http://unsplash.com/" TargetMode="External"/><Relationship Id="rId5" Type="http://schemas.openxmlformats.org/officeDocument/2006/relationships/hyperlink" Target="http://graphicburger.com/?s=watercolor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www.latofonts.com/lato-free-fonts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hyperlink" Target="https://twitter.com/googledocs/status/730087240156643328" TargetMode="External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7.jpeg"/><Relationship Id="rId5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20.png"/><Relationship Id="rId5" Type="http://schemas.openxmlformats.org/officeDocument/2006/relationships/image" Target="../media/image21.jpeg"/><Relationship Id="rId6" Type="http://schemas.openxmlformats.org/officeDocument/2006/relationships/image" Target="../media/image22.jpeg"/><Relationship Id="rId7" Type="http://schemas.openxmlformats.org/officeDocument/2006/relationships/image" Target="../media/image23.png"/><Relationship Id="rId8" Type="http://schemas.openxmlformats.org/officeDocument/2006/relationships/image" Target="../media/image24.jpe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en" dirty="0" smtClean="0"/>
              <a:t>Twitter Sentiment Analysis with News &amp; Weather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10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8" y="92551"/>
            <a:ext cx="1669002" cy="11325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7" b="9596"/>
          <a:stretch/>
        </p:blipFill>
        <p:spPr>
          <a:xfrm>
            <a:off x="79898" y="1624331"/>
            <a:ext cx="2068830" cy="150748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74408" y="1931491"/>
            <a:ext cx="4343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C000"/>
                </a:solidFill>
                <a:latin typeface="Lato Hairline"/>
                <a:ea typeface="Lato Hairline"/>
                <a:cs typeface="Lato Hairline"/>
              </a:rPr>
              <a:t>Mimic </a:t>
            </a:r>
            <a:r>
              <a:rPr lang="en-US" sz="3600" dirty="0">
                <a:solidFill>
                  <a:srgbClr val="FFC000"/>
                </a:solidFill>
                <a:latin typeface="Lato Hairline"/>
                <a:ea typeface="Lato Hairline"/>
                <a:cs typeface="Lato Hairline"/>
              </a:rPr>
              <a:t>Twitter search </a:t>
            </a:r>
            <a:r>
              <a:rPr lang="en-US" sz="3600" dirty="0" smtClean="0">
                <a:solidFill>
                  <a:srgbClr val="FFC000"/>
                </a:solidFill>
                <a:latin typeface="Lato Hairline"/>
                <a:ea typeface="Lato Hairline"/>
                <a:cs typeface="Lato Hairline"/>
              </a:rPr>
              <a:t>through browser </a:t>
            </a:r>
            <a:endParaRPr lang="en-US" sz="3600" dirty="0">
              <a:solidFill>
                <a:srgbClr val="FFC000"/>
              </a:solidFill>
              <a:latin typeface="Lato Hairline"/>
              <a:ea typeface="Lato Hairline"/>
              <a:cs typeface="Lato Hairline"/>
            </a:endParaRPr>
          </a:p>
        </p:txBody>
      </p:sp>
    </p:spTree>
    <p:extLst>
      <p:ext uri="{BB962C8B-B14F-4D97-AF65-F5344CB8AC3E}">
        <p14:creationId xmlns:p14="http://schemas.microsoft.com/office/powerpoint/2010/main" val="197373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11</a:t>
            </a:fld>
            <a:endParaRPr lang="en"/>
          </a:p>
        </p:txBody>
      </p:sp>
      <p:pic>
        <p:nvPicPr>
          <p:cNvPr id="10" name="Picture 3" descr="C:\Users\Dhavala\AppData\Local\Microsoft\Windows\INetCache\IE\GF9N4PFT\sivvus-weather-symbols-2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890" y="85725"/>
            <a:ext cx="1383030" cy="1460534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742" y="936041"/>
            <a:ext cx="5220091" cy="373761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78001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12</a:t>
            </a:fld>
            <a:endParaRPr lang="en"/>
          </a:p>
        </p:txBody>
      </p:sp>
      <p:pic>
        <p:nvPicPr>
          <p:cNvPr id="6" name="Picture 5" descr="imag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03" y="1857173"/>
            <a:ext cx="3537857" cy="2518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downloa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274" y="2104622"/>
            <a:ext cx="1752600" cy="1752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 descr="New-York-Times-logo-630x19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572" y="-28777"/>
            <a:ext cx="60007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2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/>
              <a:t>You can also split your content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13</a:t>
            </a:fld>
            <a:endParaRPr lang="en"/>
          </a:p>
        </p:txBody>
      </p:sp>
      <p:pic>
        <p:nvPicPr>
          <p:cNvPr id="8" name="Picture 7" descr="nyt-api galler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12" y="216830"/>
            <a:ext cx="6507125" cy="41106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ctrTitle" idx="4294967295"/>
          </p:nvPr>
        </p:nvSpPr>
        <p:spPr>
          <a:xfrm>
            <a:off x="2445196" y="1698662"/>
            <a:ext cx="40944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sz="6000" dirty="0" smtClean="0">
                <a:solidFill>
                  <a:srgbClr val="FFFFFF"/>
                </a:solidFill>
              </a:rPr>
              <a:t>Data </a:t>
            </a:r>
            <a:r>
              <a:rPr lang="en-US" sz="6000" dirty="0" smtClean="0">
                <a:solidFill>
                  <a:srgbClr val="FFFFFF"/>
                </a:solidFill>
              </a:rPr>
              <a:t>Cleaning</a:t>
            </a:r>
            <a:endParaRPr lang="en" sz="6000" dirty="0">
              <a:solidFill>
                <a:srgbClr val="FFFFFF"/>
              </a:solidFill>
            </a:endParaRPr>
          </a:p>
        </p:txBody>
      </p:sp>
      <p:sp>
        <p:nvSpPr>
          <p:cNvPr id="105" name="Shape 105"/>
          <p:cNvSpPr/>
          <p:nvPr/>
        </p:nvSpPr>
        <p:spPr>
          <a:xfrm>
            <a:off x="4492396" y="709100"/>
            <a:ext cx="343890" cy="334173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14</a:t>
            </a:fld>
            <a:endParaRPr lang="e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730" y="2387651"/>
            <a:ext cx="2540000" cy="228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15</a:t>
            </a:fld>
            <a:endParaRPr lang="en"/>
          </a:p>
        </p:txBody>
      </p:sp>
      <p:sp>
        <p:nvSpPr>
          <p:cNvPr id="12" name="Rectangle 11"/>
          <p:cNvSpPr/>
          <p:nvPr/>
        </p:nvSpPr>
        <p:spPr>
          <a:xfrm>
            <a:off x="643224" y="906303"/>
            <a:ext cx="290175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  <a:latin typeface="Lato Hairline"/>
                <a:ea typeface="Lato Hairline"/>
                <a:cs typeface="Lato Hairline"/>
                <a:sym typeface="Lato Hairline"/>
              </a:rPr>
              <a:t>!*@#$&amp;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998137" y="3102828"/>
            <a:ext cx="202010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  <a:latin typeface="Lato Hairline"/>
                <a:ea typeface="Lato Hairline"/>
                <a:cs typeface="Lato Hairline"/>
                <a:sym typeface="Lato Hairline"/>
              </a:rPr>
              <a:t>http://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59666" y="2371012"/>
            <a:ext cx="389882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accent1"/>
                </a:solidFill>
                <a:latin typeface="Lato Hairline"/>
                <a:ea typeface="Lato Hairline"/>
                <a:cs typeface="Lato Hairline"/>
                <a:sym typeface="Lato Hairline"/>
              </a:rPr>
              <a:t>Date Formatting</a:t>
            </a:r>
            <a:endParaRPr lang="en-US" sz="4400" dirty="0">
              <a:solidFill>
                <a:schemeClr val="accent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54780" y="623533"/>
            <a:ext cx="32319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accent1"/>
                </a:solidFill>
                <a:latin typeface="Lato Hairline"/>
                <a:ea typeface="Lato Hairline"/>
                <a:cs typeface="Lato Hairline"/>
                <a:sym typeface="Lato Hairline"/>
              </a:rPr>
              <a:t>JSON &gt; CSV</a:t>
            </a:r>
            <a:endParaRPr lang="en-US" sz="4400" dirty="0">
              <a:solidFill>
                <a:schemeClr val="accent1"/>
              </a:solidFill>
            </a:endParaRPr>
          </a:p>
        </p:txBody>
      </p:sp>
      <p:sp>
        <p:nvSpPr>
          <p:cNvPr id="20" name="&quot;No&quot; Symbol 19"/>
          <p:cNvSpPr/>
          <p:nvPr/>
        </p:nvSpPr>
        <p:spPr>
          <a:xfrm>
            <a:off x="438324" y="906303"/>
            <a:ext cx="3311556" cy="1099304"/>
          </a:xfrm>
          <a:prstGeom prst="noSmoking">
            <a:avLst/>
          </a:prstGeom>
          <a:gradFill>
            <a:gsLst>
              <a:gs pos="0">
                <a:schemeClr val="accent1">
                  <a:lumMod val="0"/>
                  <a:lumOff val="100000"/>
                  <a:alpha val="38000"/>
                </a:schemeClr>
              </a:gs>
              <a:gs pos="23000">
                <a:schemeClr val="accent1">
                  <a:lumMod val="0"/>
                  <a:lumOff val="100000"/>
                  <a:alpha val="25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  <a:ln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&quot;No&quot; Symbol 22"/>
          <p:cNvSpPr/>
          <p:nvPr/>
        </p:nvSpPr>
        <p:spPr>
          <a:xfrm>
            <a:off x="3584807" y="3102828"/>
            <a:ext cx="2666826" cy="1099304"/>
          </a:xfrm>
          <a:prstGeom prst="noSmoking">
            <a:avLst/>
          </a:prstGeom>
          <a:gradFill>
            <a:gsLst>
              <a:gs pos="0">
                <a:schemeClr val="accent1">
                  <a:lumMod val="0"/>
                  <a:lumOff val="100000"/>
                  <a:alpha val="38000"/>
                </a:schemeClr>
              </a:gs>
              <a:gs pos="23000">
                <a:schemeClr val="accent1">
                  <a:lumMod val="0"/>
                  <a:lumOff val="100000"/>
                  <a:alpha val="25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  <a:ln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71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ctrTitle" idx="4294967295"/>
          </p:nvPr>
        </p:nvSpPr>
        <p:spPr>
          <a:xfrm>
            <a:off x="2524800" y="2912402"/>
            <a:ext cx="40944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sz="6000" dirty="0" smtClean="0">
                <a:solidFill>
                  <a:srgbClr val="FFFFFF"/>
                </a:solidFill>
              </a:rPr>
              <a:t>Data Processing</a:t>
            </a:r>
            <a:endParaRPr lang="en" sz="6000" dirty="0">
              <a:solidFill>
                <a:srgbClr val="FFFFFF"/>
              </a:solidFill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4752245" y="839202"/>
            <a:ext cx="1343513" cy="1361401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" name="Shape 104"/>
          <p:cNvSpPr/>
          <p:nvPr/>
        </p:nvSpPr>
        <p:spPr>
          <a:xfrm rot="1472949">
            <a:off x="3530682" y="1518930"/>
            <a:ext cx="785493" cy="765157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" name="Shape 105"/>
          <p:cNvSpPr/>
          <p:nvPr/>
        </p:nvSpPr>
        <p:spPr>
          <a:xfrm>
            <a:off x="4492396" y="709100"/>
            <a:ext cx="343890" cy="334173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" name="Shape 106"/>
          <p:cNvSpPr/>
          <p:nvPr/>
        </p:nvSpPr>
        <p:spPr>
          <a:xfrm rot="2487341">
            <a:off x="4271227" y="2225434"/>
            <a:ext cx="244676" cy="237762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16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0572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449152" y="684776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en-US" b="1" dirty="0" smtClean="0">
                <a:solidFill>
                  <a:schemeClr val="accent1"/>
                </a:solidFill>
              </a:rPr>
              <a:t>Python Pandas</a:t>
            </a:r>
            <a:endParaRPr lang="en" b="1" dirty="0">
              <a:solidFill>
                <a:schemeClr val="accent1"/>
              </a:solidFill>
            </a:endParaRPr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17</a:t>
            </a:fld>
            <a:endParaRPr lang="en"/>
          </a:p>
        </p:txBody>
      </p:sp>
      <p:pic>
        <p:nvPicPr>
          <p:cNvPr id="6" name="Picture 2" descr="C:\Users\Dhavala\AppData\Local\Microsoft\Windows\INetCache\IE\H53DP9HR\panda4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51727" y="1542176"/>
            <a:ext cx="1677557" cy="1843469"/>
          </a:xfrm>
          <a:prstGeom prst="rect">
            <a:avLst/>
          </a:prstGeom>
          <a:noFill/>
        </p:spPr>
      </p:pic>
      <p:sp>
        <p:nvSpPr>
          <p:cNvPr id="5" name="Shape 320"/>
          <p:cNvSpPr/>
          <p:nvPr/>
        </p:nvSpPr>
        <p:spPr>
          <a:xfrm>
            <a:off x="194792" y="3897121"/>
            <a:ext cx="1037167" cy="1106057"/>
          </a:xfrm>
          <a:custGeom>
            <a:avLst/>
            <a:gdLst/>
            <a:ahLst/>
            <a:cxnLst/>
            <a:rect l="0" t="0" r="0" b="0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321"/>
          <p:cNvSpPr/>
          <p:nvPr/>
        </p:nvSpPr>
        <p:spPr>
          <a:xfrm>
            <a:off x="1231959" y="3897122"/>
            <a:ext cx="1350758" cy="1170129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449152" y="1967931"/>
            <a:ext cx="572464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FFC000"/>
                </a:solidFill>
                <a:latin typeface="Lato Hairline"/>
                <a:ea typeface="Lato Hairline"/>
                <a:cs typeface="Lato Hairline"/>
                <a:sym typeface="Lato Hairline"/>
              </a:rPr>
              <a:t>SentimentIntensityAnalyzer</a:t>
            </a:r>
          </a:p>
          <a:p>
            <a:r>
              <a:rPr lang="en-US" sz="3600" b="1" dirty="0" smtClean="0">
                <a:solidFill>
                  <a:srgbClr val="FFC000"/>
                </a:solidFill>
                <a:latin typeface="Lato Hairline"/>
                <a:ea typeface="Lato Hairline"/>
                <a:cs typeface="Lato Hairline"/>
                <a:sym typeface="Lato Hairline"/>
              </a:rPr>
              <a:t>TextBlob</a:t>
            </a:r>
            <a:endParaRPr lang="en-US" sz="3600" b="1" dirty="0" smtClean="0">
              <a:solidFill>
                <a:srgbClr val="FFC000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</p:spTree>
    <p:extLst>
      <p:ext uri="{BB962C8B-B14F-4D97-AF65-F5344CB8AC3E}">
        <p14:creationId xmlns:p14="http://schemas.microsoft.com/office/powerpoint/2010/main" val="191431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buNone/>
              </a:pPr>
              <a:t>18</a:t>
            </a:fld>
            <a:endParaRPr lang="en"/>
          </a:p>
        </p:txBody>
      </p:sp>
      <p:pic>
        <p:nvPicPr>
          <p:cNvPr id="7" name="Picture 6" descr="Untitled Dia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8103"/>
            <a:ext cx="9144000" cy="32272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19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09" y="895872"/>
            <a:ext cx="6203929" cy="382021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70494" y="304151"/>
            <a:ext cx="99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1"/>
                </a:solidFill>
                <a:latin typeface="Lato Hairline"/>
                <a:ea typeface="Lato Hairline"/>
                <a:cs typeface="Lato Hairline"/>
              </a:rPr>
              <a:t>Positive</a:t>
            </a:r>
            <a:endParaRPr lang="en-US" sz="1600" b="1" dirty="0">
              <a:solidFill>
                <a:schemeClr val="accent1"/>
              </a:solidFill>
              <a:latin typeface="Lato Hairline"/>
              <a:ea typeface="Lato Hairline"/>
              <a:cs typeface="Lato Hairline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Lato Hairline"/>
                <a:ea typeface="Lato Hairline"/>
                <a:cs typeface="Lato Hairline"/>
                <a:sym typeface="Lato Hairline"/>
              </a:rPr>
              <a:t>News</a:t>
            </a:r>
            <a:endParaRPr lang="en-US" sz="1600" b="1" dirty="0">
              <a:solidFill>
                <a:schemeClr val="accent1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83505" y="281116"/>
            <a:ext cx="99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1"/>
                </a:solidFill>
                <a:latin typeface="Lato Hairline"/>
                <a:ea typeface="Lato Hairline"/>
                <a:cs typeface="Lato Hairline"/>
              </a:rPr>
              <a:t>Positive</a:t>
            </a:r>
            <a:endParaRPr lang="en-US" sz="1600" b="1" dirty="0" smtClean="0">
              <a:solidFill>
                <a:schemeClr val="accent1"/>
              </a:solidFill>
              <a:latin typeface="Lato Hairline"/>
              <a:ea typeface="Lato Hairline"/>
              <a:cs typeface="Lato Hairline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Lato Hairline"/>
                <a:ea typeface="Lato Hairline"/>
                <a:cs typeface="Lato Hairline"/>
                <a:sym typeface="Lato Hairline"/>
              </a:rPr>
              <a:t>Tweets</a:t>
            </a:r>
            <a:endParaRPr lang="en-US" sz="1600" b="1" dirty="0">
              <a:solidFill>
                <a:schemeClr val="accent1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3" name="Oval 2"/>
          <p:cNvSpPr/>
          <p:nvPr/>
        </p:nvSpPr>
        <p:spPr>
          <a:xfrm>
            <a:off x="892809" y="2088776"/>
            <a:ext cx="1070462" cy="84268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Notched Right Arrow 6"/>
          <p:cNvSpPr/>
          <p:nvPr/>
        </p:nvSpPr>
        <p:spPr>
          <a:xfrm>
            <a:off x="1963271" y="381341"/>
            <a:ext cx="978408" cy="46151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pPr marL="0" lvl="0" indent="0">
                <a:spcBef>
                  <a:spcPts val="0"/>
                </a:spcBef>
                <a:buNone/>
              </a:pPr>
              <a:t>2</a:t>
            </a:fld>
            <a:endParaRPr lang="en">
              <a:solidFill>
                <a:srgbClr val="999999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030717" y="914400"/>
            <a:ext cx="556522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B7B7B7"/>
              </a:buClr>
              <a:buSzPts val="1800"/>
            </a:pPr>
            <a:r>
              <a:rPr lang="en-US" sz="3200" b="1" dirty="0" smtClean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Sowmya</a:t>
            </a:r>
          </a:p>
          <a:p>
            <a:pPr algn="ctr">
              <a:buClr>
                <a:srgbClr val="B7B7B7"/>
              </a:buClr>
              <a:buSzPts val="1800"/>
            </a:pPr>
            <a:r>
              <a:rPr lang="en-US" sz="3200" b="1" dirty="0" smtClean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Vijayakumar</a:t>
            </a:r>
            <a:endParaRPr lang="en" sz="3200" b="1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8014" y="3178629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buClr>
                <a:srgbClr val="B7B7B7"/>
              </a:buClr>
              <a:buSzPts val="1800"/>
            </a:pPr>
            <a:r>
              <a:rPr lang="en-US" sz="3200" b="1" dirty="0" smtClean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Dhavala</a:t>
            </a:r>
          </a:p>
          <a:p>
            <a:pPr algn="ctr">
              <a:buClr>
                <a:srgbClr val="B7B7B7"/>
              </a:buClr>
              <a:buSzPts val="1800"/>
            </a:pPr>
            <a:r>
              <a:rPr lang="en-US" sz="3200" b="1" dirty="0" smtClean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Manjunatha</a:t>
            </a:r>
            <a:endParaRPr lang="en" sz="3200" b="1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902" y="1991618"/>
            <a:ext cx="2434718" cy="19807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dhavala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288" y="835011"/>
            <a:ext cx="2245817" cy="23132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ctrTitle" idx="4294967295"/>
          </p:nvPr>
        </p:nvSpPr>
        <p:spPr>
          <a:xfrm>
            <a:off x="2524800" y="2912402"/>
            <a:ext cx="40944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sz="6000" dirty="0" smtClean="0">
                <a:solidFill>
                  <a:srgbClr val="FFFFFF"/>
                </a:solidFill>
              </a:rPr>
              <a:t>Looking Forward!</a:t>
            </a:r>
            <a:endParaRPr lang="en" sz="6000" dirty="0">
              <a:solidFill>
                <a:srgbClr val="FFFFFF"/>
              </a:solidFill>
            </a:endParaRPr>
          </a:p>
        </p:txBody>
      </p:sp>
      <p:sp>
        <p:nvSpPr>
          <p:cNvPr id="105" name="Shape 105"/>
          <p:cNvSpPr/>
          <p:nvPr/>
        </p:nvSpPr>
        <p:spPr>
          <a:xfrm>
            <a:off x="4492396" y="709100"/>
            <a:ext cx="343890" cy="334173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" name="Shape 106"/>
          <p:cNvSpPr/>
          <p:nvPr/>
        </p:nvSpPr>
        <p:spPr>
          <a:xfrm rot="2487341">
            <a:off x="4271227" y="2225434"/>
            <a:ext cx="244676" cy="237762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20</a:t>
            </a:fld>
            <a:endParaRPr lang="en" dirty="0"/>
          </a:p>
        </p:txBody>
      </p:sp>
      <p:sp>
        <p:nvSpPr>
          <p:cNvPr id="8" name="Shape 279"/>
          <p:cNvSpPr/>
          <p:nvPr/>
        </p:nvSpPr>
        <p:spPr>
          <a:xfrm>
            <a:off x="5097517" y="1018248"/>
            <a:ext cx="1145690" cy="1155976"/>
          </a:xfrm>
          <a:custGeom>
            <a:avLst/>
            <a:gdLst/>
            <a:ahLst/>
            <a:cxnLst/>
            <a:rect l="0" t="0" r="0" b="0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666666"/>
          </a:solidFill>
          <a:ln>
            <a:solidFill>
              <a:schemeClr val="bg1"/>
            </a:solidFill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Shape 312"/>
          <p:cNvSpPr/>
          <p:nvPr/>
        </p:nvSpPr>
        <p:spPr>
          <a:xfrm>
            <a:off x="6243207" y="2912402"/>
            <a:ext cx="375993" cy="347276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666666"/>
          </a:solidFill>
          <a:ln>
            <a:solidFill>
              <a:schemeClr val="bg1"/>
            </a:solidFill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0" name="Shape 319"/>
          <p:cNvSpPr/>
          <p:nvPr/>
        </p:nvSpPr>
        <p:spPr>
          <a:xfrm>
            <a:off x="3964946" y="1464644"/>
            <a:ext cx="527450" cy="446395"/>
          </a:xfrm>
          <a:custGeom>
            <a:avLst/>
            <a:gdLst/>
            <a:ahLst/>
            <a:cxnLst/>
            <a:rect l="0" t="0" r="0" b="0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666666"/>
          </a:solidFill>
          <a:ln>
            <a:solidFill>
              <a:schemeClr val="bg1"/>
            </a:solidFill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marL="0" lvl="0" indent="0" algn="ctr">
                <a:spcBef>
                  <a:spcPts val="0"/>
                </a:spcBef>
                <a:buNone/>
              </a:pPr>
              <a:t>21</a:t>
            </a:fld>
            <a:endParaRPr lang="e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ctrTitle" idx="4294967295"/>
          </p:nvPr>
        </p:nvSpPr>
        <p:spPr>
          <a:xfrm>
            <a:off x="2140050" y="872875"/>
            <a:ext cx="48639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6000" dirty="0">
                <a:solidFill>
                  <a:srgbClr val="FFFFFF"/>
                </a:solidFill>
              </a:rPr>
              <a:t>Thanks!</a:t>
            </a:r>
          </a:p>
        </p:txBody>
      </p:sp>
      <p:sp>
        <p:nvSpPr>
          <p:cNvPr id="251" name="Shape 251"/>
          <p:cNvSpPr txBox="1">
            <a:spLocks noGrp="1"/>
          </p:cNvSpPr>
          <p:nvPr>
            <p:ph type="subTitle" idx="4294967295"/>
          </p:nvPr>
        </p:nvSpPr>
        <p:spPr>
          <a:xfrm>
            <a:off x="2140050" y="2072430"/>
            <a:ext cx="48639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3600" dirty="0">
                <a:solidFill>
                  <a:srgbClr val="FFFFFF"/>
                </a:solidFill>
              </a:rPr>
              <a:t>Any questions?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type="body" idx="4294967295"/>
          </p:nvPr>
        </p:nvSpPr>
        <p:spPr>
          <a:xfrm>
            <a:off x="2140050" y="2896928"/>
            <a:ext cx="4863900" cy="137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You can find </a:t>
            </a:r>
            <a:r>
              <a:rPr lang="en" dirty="0" smtClean="0">
                <a:solidFill>
                  <a:srgbClr val="FFFFFF"/>
                </a:solidFill>
              </a:rPr>
              <a:t>us at</a:t>
            </a:r>
            <a:r>
              <a:rPr lang="en" dirty="0">
                <a:solidFill>
                  <a:srgbClr val="FFFFFF"/>
                </a:solidFill>
              </a:rPr>
              <a:t>: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FFFFFF"/>
                </a:solidFill>
              </a:rPr>
              <a:t>dmanjuna@stevens.com</a:t>
            </a:r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22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dirty="0"/>
              <a:t>Credits</a:t>
            </a:r>
          </a:p>
        </p:txBody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dirty="0"/>
              <a:t>Special thanks to all the people who made and released these awesome resources for free: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</a:pPr>
            <a:r>
              <a:rPr lang="en" dirty="0"/>
              <a:t>Presentation template by </a:t>
            </a:r>
            <a:r>
              <a:rPr lang="en" u="sng" dirty="0">
                <a:solidFill>
                  <a:srgbClr val="3D85C6"/>
                </a:solidFill>
                <a:hlinkClick r:id="rId3"/>
              </a:rPr>
              <a:t>SlidesCarnival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</a:pPr>
            <a:r>
              <a:rPr lang="en" dirty="0"/>
              <a:t>Photographs by </a:t>
            </a:r>
            <a:r>
              <a:rPr lang="en" u="sng" dirty="0">
                <a:solidFill>
                  <a:srgbClr val="3D85C6"/>
                </a:solidFill>
                <a:hlinkClick r:id="rId4"/>
              </a:rPr>
              <a:t>Unsplash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SzPts val="1800"/>
              <a:buChar char="×"/>
            </a:pPr>
            <a:r>
              <a:rPr lang="en" dirty="0"/>
              <a:t>Watercolor textures by </a:t>
            </a:r>
            <a:r>
              <a:rPr lang="en" u="sng" dirty="0">
                <a:solidFill>
                  <a:srgbClr val="3D85C6"/>
                </a:solidFill>
                <a:hlinkClick r:id="rId5"/>
              </a:rPr>
              <a:t>GraphicBurguer</a:t>
            </a:r>
          </a:p>
        </p:txBody>
      </p:sp>
      <p:sp>
        <p:nvSpPr>
          <p:cNvPr id="260" name="Shape 260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23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>
            <a:off x="1328047" y="949025"/>
            <a:ext cx="6545104" cy="3117943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title" idx="4294967295"/>
          </p:nvPr>
        </p:nvSpPr>
        <p:spPr>
          <a:xfrm>
            <a:off x="1816350" y="167825"/>
            <a:ext cx="5511300" cy="476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Maps</a:t>
            </a:r>
          </a:p>
        </p:txBody>
      </p:sp>
      <p:sp>
        <p:nvSpPr>
          <p:cNvPr id="160" name="Shape 160"/>
          <p:cNvSpPr/>
          <p:nvPr/>
        </p:nvSpPr>
        <p:spPr>
          <a:xfrm>
            <a:off x="2504325" y="1550075"/>
            <a:ext cx="655200" cy="2028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our office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pPr marL="0" lvl="0" indent="0" algn="ctr" rtl="0">
                <a:spcBef>
                  <a:spcPts val="0"/>
                </a:spcBef>
                <a:buNone/>
              </a:pPr>
              <a:t>24</a:t>
            </a:fld>
            <a:endParaRPr lang="en">
              <a:solidFill>
                <a:srgbClr val="999999"/>
              </a:solidFill>
            </a:endParaRPr>
          </a:p>
        </p:txBody>
      </p:sp>
      <p:sp>
        <p:nvSpPr>
          <p:cNvPr id="162" name="Shape 162"/>
          <p:cNvSpPr/>
          <p:nvPr/>
        </p:nvSpPr>
        <p:spPr>
          <a:xfrm>
            <a:off x="1863218" y="1926549"/>
            <a:ext cx="113397" cy="150888"/>
          </a:xfrm>
          <a:custGeom>
            <a:avLst/>
            <a:gdLst/>
            <a:ahLst/>
            <a:cxnLst/>
            <a:rect l="0" t="0" r="0" b="0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3191493" y="3175474"/>
            <a:ext cx="113397" cy="150888"/>
          </a:xfrm>
          <a:custGeom>
            <a:avLst/>
            <a:gdLst/>
            <a:ahLst/>
            <a:cxnLst/>
            <a:rect l="0" t="0" r="0" b="0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4029193" y="1711949"/>
            <a:ext cx="113397" cy="150888"/>
          </a:xfrm>
          <a:custGeom>
            <a:avLst/>
            <a:gdLst/>
            <a:ahLst/>
            <a:cxnLst/>
            <a:rect l="0" t="0" r="0" b="0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6316893" y="2131249"/>
            <a:ext cx="113397" cy="150888"/>
          </a:xfrm>
          <a:custGeom>
            <a:avLst/>
            <a:gdLst/>
            <a:ahLst/>
            <a:cxnLst/>
            <a:rect l="0" t="0" r="0" b="0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6930993" y="3495599"/>
            <a:ext cx="113397" cy="150888"/>
          </a:xfrm>
          <a:custGeom>
            <a:avLst/>
            <a:gdLst/>
            <a:ahLst/>
            <a:cxnLst/>
            <a:rect l="0" t="0" r="0" b="0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4543893" y="3409924"/>
            <a:ext cx="113397" cy="150888"/>
          </a:xfrm>
          <a:custGeom>
            <a:avLst/>
            <a:gdLst/>
            <a:ahLst/>
            <a:cxnLst/>
            <a:rect l="0" t="0" r="0" b="0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ctrTitle" idx="4294967295"/>
          </p:nvPr>
        </p:nvSpPr>
        <p:spPr>
          <a:xfrm>
            <a:off x="685800" y="648000"/>
            <a:ext cx="7772400" cy="8949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89,526,124$</a:t>
            </a:r>
          </a:p>
        </p:txBody>
      </p:sp>
      <p:sp>
        <p:nvSpPr>
          <p:cNvPr id="180" name="Shape 180"/>
          <p:cNvSpPr txBox="1">
            <a:spLocks noGrp="1"/>
          </p:cNvSpPr>
          <p:nvPr>
            <p:ph type="subTitle" idx="4294967295"/>
          </p:nvPr>
        </p:nvSpPr>
        <p:spPr>
          <a:xfrm>
            <a:off x="685800" y="1258909"/>
            <a:ext cx="7772400" cy="463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That’s a lot of money</a:t>
            </a:r>
          </a:p>
        </p:txBody>
      </p:sp>
      <p:sp>
        <p:nvSpPr>
          <p:cNvPr id="181" name="Shape 181"/>
          <p:cNvSpPr txBox="1">
            <a:spLocks noGrp="1"/>
          </p:cNvSpPr>
          <p:nvPr>
            <p:ph type="ctrTitle" idx="4294967295"/>
          </p:nvPr>
        </p:nvSpPr>
        <p:spPr>
          <a:xfrm>
            <a:off x="685800" y="3276900"/>
            <a:ext cx="7772400" cy="8949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100%</a:t>
            </a:r>
          </a:p>
        </p:txBody>
      </p:sp>
      <p:sp>
        <p:nvSpPr>
          <p:cNvPr id="182" name="Shape 182"/>
          <p:cNvSpPr txBox="1">
            <a:spLocks noGrp="1"/>
          </p:cNvSpPr>
          <p:nvPr>
            <p:ph type="subTitle" idx="4294967295"/>
          </p:nvPr>
        </p:nvSpPr>
        <p:spPr>
          <a:xfrm>
            <a:off x="685800" y="3887809"/>
            <a:ext cx="7772400" cy="463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Total success!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ctrTitle" idx="4294967295"/>
          </p:nvPr>
        </p:nvSpPr>
        <p:spPr>
          <a:xfrm>
            <a:off x="685800" y="1962450"/>
            <a:ext cx="7772400" cy="8949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185,244 users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subTitle" idx="4294967295"/>
          </p:nvPr>
        </p:nvSpPr>
        <p:spPr>
          <a:xfrm>
            <a:off x="685800" y="2573359"/>
            <a:ext cx="7772400" cy="463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And a lot of users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25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Our process is easy</a:t>
            </a:r>
          </a:p>
        </p:txBody>
      </p:sp>
      <p:sp>
        <p:nvSpPr>
          <p:cNvPr id="191" name="Shape 191"/>
          <p:cNvSpPr/>
          <p:nvPr/>
        </p:nvSpPr>
        <p:spPr>
          <a:xfrm>
            <a:off x="611475" y="2513578"/>
            <a:ext cx="1816800" cy="1495800"/>
          </a:xfrm>
          <a:prstGeom prst="homePlate">
            <a:avLst>
              <a:gd name="adj" fmla="val 30129"/>
            </a:avLst>
          </a:prstGeom>
          <a:solidFill>
            <a:srgbClr val="EFEFE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first</a:t>
            </a:r>
          </a:p>
        </p:txBody>
      </p:sp>
      <p:sp>
        <p:nvSpPr>
          <p:cNvPr id="192" name="Shape 192"/>
          <p:cNvSpPr/>
          <p:nvPr/>
        </p:nvSpPr>
        <p:spPr>
          <a:xfrm>
            <a:off x="2187129" y="2513578"/>
            <a:ext cx="1851900" cy="1495800"/>
          </a:xfrm>
          <a:prstGeom prst="chevron">
            <a:avLst>
              <a:gd name="adj" fmla="val 29853"/>
            </a:avLst>
          </a:prstGeom>
          <a:solidFill>
            <a:srgbClr val="EFEFE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second</a:t>
            </a:r>
          </a:p>
        </p:txBody>
      </p:sp>
      <p:sp>
        <p:nvSpPr>
          <p:cNvPr id="193" name="Shape 193"/>
          <p:cNvSpPr/>
          <p:nvPr/>
        </p:nvSpPr>
        <p:spPr>
          <a:xfrm>
            <a:off x="3797724" y="2513578"/>
            <a:ext cx="1851900" cy="1495800"/>
          </a:xfrm>
          <a:prstGeom prst="chevron">
            <a:avLst>
              <a:gd name="adj" fmla="val 29853"/>
            </a:avLst>
          </a:prstGeom>
          <a:solidFill>
            <a:srgbClr val="EFEFE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last</a:t>
            </a:r>
          </a:p>
        </p:txBody>
      </p:sp>
      <p:sp>
        <p:nvSpPr>
          <p:cNvPr id="194" name="Shape 19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26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Let’s review some concepts</a:t>
            </a:r>
          </a:p>
        </p:txBody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489775" y="2083875"/>
            <a:ext cx="1831500" cy="1388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100" b="1"/>
              <a:t>Yellow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</a:p>
        </p:txBody>
      </p:sp>
      <p:sp>
        <p:nvSpPr>
          <p:cNvPr id="201" name="Shape 201"/>
          <p:cNvSpPr txBox="1">
            <a:spLocks noGrp="1"/>
          </p:cNvSpPr>
          <p:nvPr>
            <p:ph type="body" idx="2"/>
          </p:nvPr>
        </p:nvSpPr>
        <p:spPr>
          <a:xfrm>
            <a:off x="2415137" y="2083875"/>
            <a:ext cx="1831500" cy="1388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100" b="1"/>
              <a:t>Blue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100"/>
              <a:t>Is the colour of the clear sky and the deep sea. It is located between violet and green on the optical spectrum.</a:t>
            </a:r>
          </a:p>
        </p:txBody>
      </p:sp>
      <p:sp>
        <p:nvSpPr>
          <p:cNvPr id="202" name="Shape 202"/>
          <p:cNvSpPr txBox="1">
            <a:spLocks noGrp="1"/>
          </p:cNvSpPr>
          <p:nvPr>
            <p:ph type="body" idx="3"/>
          </p:nvPr>
        </p:nvSpPr>
        <p:spPr>
          <a:xfrm>
            <a:off x="4340500" y="2083875"/>
            <a:ext cx="1831500" cy="1388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100" b="1"/>
              <a:t>Red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100"/>
          </a:p>
        </p:txBody>
      </p:sp>
      <p:sp>
        <p:nvSpPr>
          <p:cNvPr id="203" name="Shape 203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27</a:t>
            </a:fld>
            <a:endParaRPr lang="en"/>
          </a:p>
        </p:txBody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489775" y="3455475"/>
            <a:ext cx="1831500" cy="1388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100" b="1"/>
              <a:t>Yellow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</a:p>
        </p:txBody>
      </p:sp>
      <p:sp>
        <p:nvSpPr>
          <p:cNvPr id="205" name="Shape 205"/>
          <p:cNvSpPr txBox="1">
            <a:spLocks noGrp="1"/>
          </p:cNvSpPr>
          <p:nvPr>
            <p:ph type="body" idx="2"/>
          </p:nvPr>
        </p:nvSpPr>
        <p:spPr>
          <a:xfrm>
            <a:off x="2415137" y="3455475"/>
            <a:ext cx="1831500" cy="1388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100" b="1"/>
              <a:t>Blue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100"/>
              <a:t>Is the colour of the clear sky and the deep sea. It is located between violet and green on the optical spectrum.</a:t>
            </a:r>
          </a:p>
        </p:txBody>
      </p:sp>
      <p:sp>
        <p:nvSpPr>
          <p:cNvPr id="206" name="Shape 206"/>
          <p:cNvSpPr txBox="1">
            <a:spLocks noGrp="1"/>
          </p:cNvSpPr>
          <p:nvPr>
            <p:ph type="body" idx="3"/>
          </p:nvPr>
        </p:nvSpPr>
        <p:spPr>
          <a:xfrm>
            <a:off x="4340500" y="3455475"/>
            <a:ext cx="1831500" cy="1388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100" b="1"/>
              <a:t>Red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1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You can insert graphs from </a:t>
            </a:r>
            <a:r>
              <a:rPr lang="en" u="sng">
                <a:hlinkClick r:id="rId3"/>
              </a:rPr>
              <a:t>Google Sheets</a:t>
            </a:r>
          </a:p>
        </p:txBody>
      </p:sp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28</a:t>
            </a:fld>
            <a:endParaRPr lang="en"/>
          </a:p>
        </p:txBody>
      </p:sp>
      <p:pic>
        <p:nvPicPr>
          <p:cNvPr id="213" name="Shape 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4945132" cy="4101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/>
        </p:nvSpPr>
        <p:spPr>
          <a:xfrm>
            <a:off x="955810" y="489800"/>
            <a:ext cx="207512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19" name="Shape 219"/>
          <p:cNvSpPr txBox="1">
            <a:spLocks noGrp="1"/>
          </p:cNvSpPr>
          <p:nvPr>
            <p:ph type="body" idx="4294967295"/>
          </p:nvPr>
        </p:nvSpPr>
        <p:spPr>
          <a:xfrm>
            <a:off x="5889250" y="444300"/>
            <a:ext cx="2738700" cy="4254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Lato Hairline"/>
                <a:ea typeface="Lato Hairline"/>
                <a:cs typeface="Lato Hairline"/>
                <a:sym typeface="Lato Hairline"/>
              </a:rPr>
              <a:t>Android project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Show and explain your web, app or software projects using these gadget templates.</a:t>
            </a:r>
          </a:p>
        </p:txBody>
      </p:sp>
      <p:sp>
        <p:nvSpPr>
          <p:cNvPr id="220" name="Shape 220"/>
          <p:cNvSpPr/>
          <p:nvPr/>
        </p:nvSpPr>
        <p:spPr>
          <a:xfrm>
            <a:off x="1049125" y="839000"/>
            <a:ext cx="1888500" cy="335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" sz="10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Place your screenshot here</a:t>
            </a: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buNone/>
              </a:pPr>
              <a:t>29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2483350" y="836125"/>
            <a:ext cx="4177200" cy="3471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buNone/>
            </a:pPr>
            <a:r>
              <a:rPr lang="en" sz="6000" i="0" dirty="0" smtClean="0">
                <a:latin typeface="Lato Hairline"/>
                <a:ea typeface="Lato Hairline"/>
                <a:cs typeface="Lato Hairline"/>
                <a:sym typeface="Lato Hairline"/>
              </a:rPr>
              <a:t>What’s this about?</a:t>
            </a:r>
            <a:endParaRPr lang="en" sz="6000" i="0" dirty="0"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3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/>
        </p:nvSpPr>
        <p:spPr>
          <a:xfrm>
            <a:off x="953221" y="623036"/>
            <a:ext cx="1863608" cy="3921828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27" name="Shape 227"/>
          <p:cNvSpPr/>
          <p:nvPr/>
        </p:nvSpPr>
        <p:spPr>
          <a:xfrm>
            <a:off x="1084950" y="1188850"/>
            <a:ext cx="1589700" cy="2811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Place your screenshot here</a:t>
            </a:r>
          </a:p>
        </p:txBody>
      </p:sp>
      <p:sp>
        <p:nvSpPr>
          <p:cNvPr id="228" name="Shape 22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buNone/>
              </a:pPr>
              <a:t>30</a:t>
            </a:fld>
            <a:endParaRPr lang="en"/>
          </a:p>
        </p:txBody>
      </p:sp>
      <p:sp>
        <p:nvSpPr>
          <p:cNvPr id="229" name="Shape 229"/>
          <p:cNvSpPr txBox="1">
            <a:spLocks noGrp="1"/>
          </p:cNvSpPr>
          <p:nvPr>
            <p:ph type="body" idx="4294967295"/>
          </p:nvPr>
        </p:nvSpPr>
        <p:spPr>
          <a:xfrm>
            <a:off x="5889250" y="444300"/>
            <a:ext cx="2738700" cy="4254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Lato Hairline"/>
                <a:ea typeface="Lato Hairline"/>
                <a:cs typeface="Lato Hairline"/>
                <a:sym typeface="Lato Hairline"/>
              </a:rPr>
              <a:t>iPhone project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Show and explain your web, app or software projects using these gadget templates.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/>
        </p:nvSpPr>
        <p:spPr>
          <a:xfrm>
            <a:off x="408877" y="535613"/>
            <a:ext cx="2879504" cy="4072345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35" name="Shape 235"/>
          <p:cNvSpPr/>
          <p:nvPr/>
        </p:nvSpPr>
        <p:spPr>
          <a:xfrm>
            <a:off x="607575" y="910325"/>
            <a:ext cx="2493300" cy="333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Place your screenshot here</a:t>
            </a:r>
          </a:p>
        </p:txBody>
      </p:sp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buNone/>
              </a:pPr>
              <a:t>31</a:t>
            </a:fld>
            <a:endParaRPr lang="en"/>
          </a:p>
        </p:txBody>
      </p:sp>
      <p:sp>
        <p:nvSpPr>
          <p:cNvPr id="237" name="Shape 237"/>
          <p:cNvSpPr txBox="1">
            <a:spLocks noGrp="1"/>
          </p:cNvSpPr>
          <p:nvPr>
            <p:ph type="body" idx="4294967295"/>
          </p:nvPr>
        </p:nvSpPr>
        <p:spPr>
          <a:xfrm>
            <a:off x="5889250" y="444300"/>
            <a:ext cx="2738700" cy="4254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Lato Hairline"/>
                <a:ea typeface="Lato Hairline"/>
                <a:cs typeface="Lato Hairline"/>
                <a:sym typeface="Lato Hairline"/>
              </a:rPr>
              <a:t>Tablet project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Show and explain your web, app or software projects using these gadget templates.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>
            <a:off x="516325" y="1071107"/>
            <a:ext cx="3855147" cy="300127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677650" y="1230488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Place your screenshot here</a:t>
            </a:r>
          </a:p>
        </p:txBody>
      </p:sp>
      <p:sp>
        <p:nvSpPr>
          <p:cNvPr id="244" name="Shape 24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buNone/>
              </a:pPr>
              <a:t>32</a:t>
            </a:fld>
            <a:endParaRPr lang="en"/>
          </a:p>
        </p:txBody>
      </p:sp>
      <p:sp>
        <p:nvSpPr>
          <p:cNvPr id="245" name="Shape 245"/>
          <p:cNvSpPr txBox="1">
            <a:spLocks noGrp="1"/>
          </p:cNvSpPr>
          <p:nvPr>
            <p:ph type="body" idx="4294967295"/>
          </p:nvPr>
        </p:nvSpPr>
        <p:spPr>
          <a:xfrm>
            <a:off x="5889250" y="444300"/>
            <a:ext cx="2738700" cy="4254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Lato Hairline"/>
                <a:ea typeface="Lato Hairline"/>
                <a:cs typeface="Lato Hairline"/>
                <a:sym typeface="Lato Hairline"/>
              </a:rPr>
              <a:t>Desktop project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Show and explain your web, app or software projects using these gadget templates.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ctrTitle" idx="4294967295"/>
          </p:nvPr>
        </p:nvSpPr>
        <p:spPr>
          <a:xfrm>
            <a:off x="2140050" y="872875"/>
            <a:ext cx="48639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6000">
                <a:solidFill>
                  <a:srgbClr val="FFFFFF"/>
                </a:solidFill>
              </a:rPr>
              <a:t>Thanks!</a:t>
            </a:r>
          </a:p>
        </p:txBody>
      </p:sp>
      <p:sp>
        <p:nvSpPr>
          <p:cNvPr id="251" name="Shape 251"/>
          <p:cNvSpPr txBox="1">
            <a:spLocks noGrp="1"/>
          </p:cNvSpPr>
          <p:nvPr>
            <p:ph type="subTitle" idx="4294967295"/>
          </p:nvPr>
        </p:nvSpPr>
        <p:spPr>
          <a:xfrm>
            <a:off x="2140050" y="2072430"/>
            <a:ext cx="48639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</a:rPr>
              <a:t>Any questions?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type="body" idx="4294967295"/>
          </p:nvPr>
        </p:nvSpPr>
        <p:spPr>
          <a:xfrm>
            <a:off x="2140050" y="2896928"/>
            <a:ext cx="4863900" cy="137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You can find me at: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@username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user@mail.me</a:t>
            </a:r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33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Credits</a:t>
            </a:r>
          </a:p>
        </p:txBody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Special thanks to all the people who made and released these awesome resources for free: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</a:pPr>
            <a:r>
              <a:rPr lang="en"/>
              <a:t>Presentation template by </a:t>
            </a:r>
            <a:r>
              <a:rPr lang="en" u="sng">
                <a:solidFill>
                  <a:srgbClr val="3D85C6"/>
                </a:solidFill>
                <a:hlinkClick r:id="rId3"/>
              </a:rPr>
              <a:t>SlidesCarnival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</a:pPr>
            <a:r>
              <a:rPr lang="en"/>
              <a:t>Photographs by </a:t>
            </a:r>
            <a:r>
              <a:rPr lang="en" u="sng">
                <a:solidFill>
                  <a:srgbClr val="3D85C6"/>
                </a:solidFill>
                <a:hlinkClick r:id="rId4"/>
              </a:rPr>
              <a:t>Unsplash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SzPts val="1800"/>
              <a:buChar char="×"/>
            </a:pPr>
            <a:r>
              <a:rPr lang="en"/>
              <a:t>Watercolor textures by </a:t>
            </a:r>
            <a:r>
              <a:rPr lang="en" u="sng">
                <a:solidFill>
                  <a:srgbClr val="3D85C6"/>
                </a:solidFill>
                <a:hlinkClick r:id="rId5"/>
              </a:rPr>
              <a:t>GraphicBurguer</a:t>
            </a:r>
          </a:p>
        </p:txBody>
      </p:sp>
      <p:sp>
        <p:nvSpPr>
          <p:cNvPr id="260" name="Shape 260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34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Presentation design</a:t>
            </a:r>
          </a:p>
        </p:txBody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400"/>
              <a:t>This presentation uses the following typographies and colors: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×"/>
            </a:pPr>
            <a:r>
              <a:rPr lang="en" sz="1400"/>
              <a:t>Titles: Lato Thin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SzPts val="1400"/>
              <a:buChar char="×"/>
            </a:pPr>
            <a:r>
              <a:rPr lang="en" sz="1400"/>
              <a:t>Body copy: Lato Light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/>
              <a:t>You can download the fonts on this page: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 u="sng">
                <a:solidFill>
                  <a:srgbClr val="3D85C6"/>
                </a:solidFill>
                <a:hlinkClick r:id="rId3"/>
              </a:rPr>
              <a:t>http://www.latofonts.com/lato-free-fonts/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267" name="Shape 267"/>
          <p:cNvSpPr txBox="1"/>
          <p:nvPr/>
        </p:nvSpPr>
        <p:spPr>
          <a:xfrm>
            <a:off x="457200" y="4095450"/>
            <a:ext cx="5511300" cy="53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0B5394"/>
                </a:solidFill>
                <a:latin typeface="Lato Light"/>
                <a:ea typeface="Lato Light"/>
                <a:cs typeface="Lato Light"/>
                <a:sym typeface="Lato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0B5394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200" i="1">
              <a:solidFill>
                <a:srgbClr val="0B5394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35</a:t>
            </a:fld>
            <a:endParaRPr lang="e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SlidesCarnival icons are editable shapes. </a:t>
            </a: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This means that you can:</a:t>
            </a: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Lato Light"/>
              <a:buChar char="●"/>
            </a:pPr>
            <a:r>
              <a:rPr lang="en" sz="9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Resize them without losing quality.</a:t>
            </a:r>
          </a:p>
          <a:p>
            <a:pPr marL="457200" lvl="0" indent="-285750" rtl="0">
              <a:spcBef>
                <a:spcPts val="0"/>
              </a:spcBef>
              <a:buClr>
                <a:srgbClr val="666666"/>
              </a:buClr>
              <a:buSzPts val="900"/>
              <a:buFont typeface="Lato Light"/>
              <a:buChar char="●"/>
            </a:pPr>
            <a:r>
              <a:rPr lang="en" sz="9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Change fill color and opacity.</a:t>
            </a:r>
          </a:p>
          <a:p>
            <a:pPr marL="0" lvl="0" indent="0" rtl="0">
              <a:spcBef>
                <a:spcPts val="0"/>
              </a:spcBef>
              <a:buNone/>
            </a:pPr>
            <a:endParaRPr sz="90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9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Isn’t that nice? :)</a:t>
            </a:r>
          </a:p>
          <a:p>
            <a:pPr marL="0" lvl="0" indent="0" rtl="0">
              <a:spcBef>
                <a:spcPts val="0"/>
              </a:spcBef>
              <a:buNone/>
            </a:pPr>
            <a:endParaRPr sz="90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9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Examples:</a:t>
            </a: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90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277965" y="271963"/>
            <a:ext cx="373873" cy="479695"/>
          </a:xfrm>
          <a:custGeom>
            <a:avLst/>
            <a:gdLst/>
            <a:ahLst/>
            <a:cxnLst/>
            <a:rect l="0" t="0" r="0" b="0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852801" y="338968"/>
            <a:ext cx="398876" cy="337703"/>
          </a:xfrm>
          <a:custGeom>
            <a:avLst/>
            <a:gdLst/>
            <a:ahLst/>
            <a:cxnLst/>
            <a:rect l="0" t="0" r="0" b="0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76" name="Shape 276"/>
          <p:cNvSpPr/>
          <p:nvPr/>
        </p:nvSpPr>
        <p:spPr>
          <a:xfrm>
            <a:off x="1445208" y="340017"/>
            <a:ext cx="387139" cy="341965"/>
          </a:xfrm>
          <a:custGeom>
            <a:avLst/>
            <a:gdLst/>
            <a:ahLst/>
            <a:cxnLst/>
            <a:rect l="0" t="0" r="0" b="0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77" name="Shape 277"/>
          <p:cNvSpPr/>
          <p:nvPr/>
        </p:nvSpPr>
        <p:spPr>
          <a:xfrm>
            <a:off x="2071095" y="330991"/>
            <a:ext cx="315368" cy="354182"/>
          </a:xfrm>
          <a:custGeom>
            <a:avLst/>
            <a:gdLst/>
            <a:ahLst/>
            <a:cxnLst/>
            <a:rect l="0" t="0" r="0" b="0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/>
          <p:nvPr/>
        </p:nvSpPr>
        <p:spPr>
          <a:xfrm>
            <a:off x="2678363" y="327801"/>
            <a:ext cx="268576" cy="357373"/>
          </a:xfrm>
          <a:custGeom>
            <a:avLst/>
            <a:gdLst/>
            <a:ahLst/>
            <a:cxnLst/>
            <a:rect l="0" t="0" r="0" b="0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79" name="Shape 279"/>
          <p:cNvSpPr/>
          <p:nvPr/>
        </p:nvSpPr>
        <p:spPr>
          <a:xfrm>
            <a:off x="3190980" y="323539"/>
            <a:ext cx="414830" cy="366421"/>
          </a:xfrm>
          <a:custGeom>
            <a:avLst/>
            <a:gdLst/>
            <a:ahLst/>
            <a:cxnLst/>
            <a:rect l="0" t="0" r="0" b="0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0" name="Shape 280"/>
          <p:cNvSpPr/>
          <p:nvPr/>
        </p:nvSpPr>
        <p:spPr>
          <a:xfrm>
            <a:off x="3808913" y="301728"/>
            <a:ext cx="355778" cy="411093"/>
          </a:xfrm>
          <a:custGeom>
            <a:avLst/>
            <a:gdLst/>
            <a:ahLst/>
            <a:cxnLst/>
            <a:rect l="0" t="0" r="0" b="0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1" name="Shape 281"/>
          <p:cNvSpPr/>
          <p:nvPr/>
        </p:nvSpPr>
        <p:spPr>
          <a:xfrm>
            <a:off x="4367795" y="328325"/>
            <a:ext cx="414283" cy="362159"/>
          </a:xfrm>
          <a:custGeom>
            <a:avLst/>
            <a:gdLst/>
            <a:ahLst/>
            <a:cxnLst/>
            <a:rect l="0" t="0" r="0" b="0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2" name="Shape 282"/>
          <p:cNvSpPr/>
          <p:nvPr/>
        </p:nvSpPr>
        <p:spPr>
          <a:xfrm>
            <a:off x="4977729" y="334707"/>
            <a:ext cx="366421" cy="349396"/>
          </a:xfrm>
          <a:custGeom>
            <a:avLst/>
            <a:gdLst/>
            <a:ahLst/>
            <a:cxnLst/>
            <a:rect l="0" t="0" r="0" b="0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5571185" y="326205"/>
            <a:ext cx="355778" cy="363230"/>
          </a:xfrm>
          <a:custGeom>
            <a:avLst/>
            <a:gdLst/>
            <a:ahLst/>
            <a:cxnLst/>
            <a:rect l="0" t="0" r="0" b="0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282226" y="865419"/>
            <a:ext cx="368541" cy="456289"/>
          </a:xfrm>
          <a:custGeom>
            <a:avLst/>
            <a:gdLst/>
            <a:ahLst/>
            <a:cxnLst/>
            <a:rect l="0" t="0" r="0" b="0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869825" y="865419"/>
            <a:ext cx="368541" cy="456289"/>
          </a:xfrm>
          <a:custGeom>
            <a:avLst/>
            <a:gdLst/>
            <a:ahLst/>
            <a:cxnLst/>
            <a:rect l="0" t="0" r="0" b="0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6" name="Shape 286"/>
          <p:cNvSpPr/>
          <p:nvPr/>
        </p:nvSpPr>
        <p:spPr>
          <a:xfrm>
            <a:off x="1447327" y="934019"/>
            <a:ext cx="380233" cy="327060"/>
          </a:xfrm>
          <a:custGeom>
            <a:avLst/>
            <a:gdLst/>
            <a:ahLst/>
            <a:cxnLst/>
            <a:rect l="0" t="0" r="0" b="0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7" name="Shape 287"/>
          <p:cNvSpPr/>
          <p:nvPr/>
        </p:nvSpPr>
        <p:spPr>
          <a:xfrm>
            <a:off x="2034402" y="901041"/>
            <a:ext cx="379709" cy="384495"/>
          </a:xfrm>
          <a:custGeom>
            <a:avLst/>
            <a:gdLst/>
            <a:ahLst/>
            <a:cxnLst/>
            <a:rect l="0" t="0" r="0" b="0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2624667" y="926043"/>
            <a:ext cx="376518" cy="332917"/>
          </a:xfrm>
          <a:custGeom>
            <a:avLst/>
            <a:gdLst/>
            <a:ahLst/>
            <a:cxnLst/>
            <a:rect l="0" t="0" r="0" b="0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3218647" y="926043"/>
            <a:ext cx="365350" cy="336633"/>
          </a:xfrm>
          <a:custGeom>
            <a:avLst/>
            <a:gdLst/>
            <a:ahLst/>
            <a:cxnLst/>
            <a:rect l="0" t="0" r="0" b="0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3815818" y="929758"/>
            <a:ext cx="338774" cy="329202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4384820" y="911138"/>
            <a:ext cx="375447" cy="368016"/>
          </a:xfrm>
          <a:custGeom>
            <a:avLst/>
            <a:gdLst/>
            <a:ahLst/>
            <a:cxnLst/>
            <a:rect l="0" t="0" r="0" b="0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92" name="Shape 292"/>
          <p:cNvSpPr/>
          <p:nvPr/>
        </p:nvSpPr>
        <p:spPr>
          <a:xfrm>
            <a:off x="4934129" y="870729"/>
            <a:ext cx="458409" cy="451502"/>
          </a:xfrm>
          <a:custGeom>
            <a:avLst/>
            <a:gdLst/>
            <a:ahLst/>
            <a:cxnLst/>
            <a:rect l="0" t="0" r="0" b="0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93" name="Shape 293"/>
          <p:cNvSpPr/>
          <p:nvPr/>
        </p:nvSpPr>
        <p:spPr>
          <a:xfrm>
            <a:off x="5532896" y="886683"/>
            <a:ext cx="429691" cy="410568"/>
          </a:xfrm>
          <a:custGeom>
            <a:avLst/>
            <a:gdLst/>
            <a:ahLst/>
            <a:cxnLst/>
            <a:rect l="0" t="0" r="0" b="0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252963" y="1538097"/>
            <a:ext cx="421211" cy="298889"/>
          </a:xfrm>
          <a:custGeom>
            <a:avLst/>
            <a:gdLst/>
            <a:ahLst/>
            <a:cxnLst/>
            <a:rect l="0" t="0" r="0" b="0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95" name="Shape 295"/>
          <p:cNvSpPr/>
          <p:nvPr/>
        </p:nvSpPr>
        <p:spPr>
          <a:xfrm>
            <a:off x="842704" y="1481734"/>
            <a:ext cx="417999" cy="404711"/>
          </a:xfrm>
          <a:custGeom>
            <a:avLst/>
            <a:gdLst/>
            <a:ahLst/>
            <a:cxnLst/>
            <a:rect l="0" t="0" r="0" b="0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1445732" y="1499808"/>
            <a:ext cx="376518" cy="380255"/>
          </a:xfrm>
          <a:custGeom>
            <a:avLst/>
            <a:gdLst/>
            <a:ahLst/>
            <a:cxnLst/>
            <a:rect l="0" t="0" r="0" b="0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97" name="Shape 297"/>
          <p:cNvSpPr/>
          <p:nvPr/>
        </p:nvSpPr>
        <p:spPr>
          <a:xfrm>
            <a:off x="2029616" y="1488116"/>
            <a:ext cx="392472" cy="391401"/>
          </a:xfrm>
          <a:custGeom>
            <a:avLst/>
            <a:gdLst/>
            <a:ahLst/>
            <a:cxnLst/>
            <a:rect l="0" t="0" r="0" b="0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98" name="Shape 298"/>
          <p:cNvSpPr/>
          <p:nvPr/>
        </p:nvSpPr>
        <p:spPr>
          <a:xfrm>
            <a:off x="2629978" y="1500354"/>
            <a:ext cx="365350" cy="366945"/>
          </a:xfrm>
          <a:custGeom>
            <a:avLst/>
            <a:gdLst/>
            <a:ahLst/>
            <a:cxnLst/>
            <a:rect l="0" t="0" r="0" b="0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3234055" y="1457279"/>
            <a:ext cx="332917" cy="452551"/>
          </a:xfrm>
          <a:custGeom>
            <a:avLst/>
            <a:gdLst/>
            <a:ahLst/>
            <a:cxnLst/>
            <a:rect l="0" t="0" r="0" b="0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3777530" y="1547144"/>
            <a:ext cx="417999" cy="269625"/>
          </a:xfrm>
          <a:custGeom>
            <a:avLst/>
            <a:gdLst/>
            <a:ahLst/>
            <a:cxnLst/>
            <a:rect l="0" t="0" r="0" b="0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1" name="Shape 301"/>
          <p:cNvSpPr/>
          <p:nvPr/>
        </p:nvSpPr>
        <p:spPr>
          <a:xfrm>
            <a:off x="4382678" y="1489711"/>
            <a:ext cx="385041" cy="389281"/>
          </a:xfrm>
          <a:custGeom>
            <a:avLst/>
            <a:gdLst/>
            <a:ahLst/>
            <a:cxnLst/>
            <a:rect l="0" t="0" r="0" b="0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2" name="Shape 302"/>
          <p:cNvSpPr/>
          <p:nvPr/>
        </p:nvSpPr>
        <p:spPr>
          <a:xfrm>
            <a:off x="4969227" y="1474828"/>
            <a:ext cx="387161" cy="402569"/>
          </a:xfrm>
          <a:custGeom>
            <a:avLst/>
            <a:gdLst/>
            <a:ahLst/>
            <a:cxnLst/>
            <a:rect l="0" t="0" r="0" b="0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3" name="Shape 303"/>
          <p:cNvSpPr/>
          <p:nvPr/>
        </p:nvSpPr>
        <p:spPr>
          <a:xfrm>
            <a:off x="5538753" y="1486520"/>
            <a:ext cx="414283" cy="388210"/>
          </a:xfrm>
          <a:custGeom>
            <a:avLst/>
            <a:gdLst/>
            <a:ahLst/>
            <a:cxnLst/>
            <a:rect l="0" t="0" r="0" b="0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301895" y="2092193"/>
            <a:ext cx="324416" cy="354204"/>
          </a:xfrm>
          <a:custGeom>
            <a:avLst/>
            <a:gdLst/>
            <a:ahLst/>
            <a:cxnLst/>
            <a:rect l="0" t="0" r="0" b="0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875136" y="2092739"/>
            <a:ext cx="346227" cy="348325"/>
          </a:xfrm>
          <a:custGeom>
            <a:avLst/>
            <a:gdLst/>
            <a:ahLst/>
            <a:cxnLst/>
            <a:rect l="0" t="0" r="0" b="0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1469663" y="2092739"/>
            <a:ext cx="346205" cy="348325"/>
          </a:xfrm>
          <a:custGeom>
            <a:avLst/>
            <a:gdLst/>
            <a:ahLst/>
            <a:cxnLst/>
            <a:rect l="0" t="0" r="0" b="0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2052475" y="2092739"/>
            <a:ext cx="345681" cy="348325"/>
          </a:xfrm>
          <a:custGeom>
            <a:avLst/>
            <a:gdLst/>
            <a:ahLst/>
            <a:cxnLst/>
            <a:rect l="0" t="0" r="0" b="0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2720367" y="2038496"/>
            <a:ext cx="186685" cy="460550"/>
          </a:xfrm>
          <a:custGeom>
            <a:avLst/>
            <a:gdLst/>
            <a:ahLst/>
            <a:cxnLst/>
            <a:rect l="0" t="0" r="0" b="0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9" name="Shape 309"/>
          <p:cNvSpPr/>
          <p:nvPr/>
        </p:nvSpPr>
        <p:spPr>
          <a:xfrm>
            <a:off x="3319156" y="2041687"/>
            <a:ext cx="161683" cy="455218"/>
          </a:xfrm>
          <a:custGeom>
            <a:avLst/>
            <a:gdLst/>
            <a:ahLst/>
            <a:cxnLst/>
            <a:rect l="0" t="0" r="0" b="0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3912065" y="2092193"/>
            <a:ext cx="147325" cy="348871"/>
          </a:xfrm>
          <a:custGeom>
            <a:avLst/>
            <a:gdLst/>
            <a:ahLst/>
            <a:cxnLst/>
            <a:rect l="0" t="0" r="0" b="0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1" name="Shape 311"/>
          <p:cNvSpPr/>
          <p:nvPr/>
        </p:nvSpPr>
        <p:spPr>
          <a:xfrm>
            <a:off x="4402368" y="2087407"/>
            <a:ext cx="343014" cy="363230"/>
          </a:xfrm>
          <a:custGeom>
            <a:avLst/>
            <a:gdLst/>
            <a:ahLst/>
            <a:cxnLst/>
            <a:rect l="0" t="0" r="0" b="0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4975609" y="2096979"/>
            <a:ext cx="375993" cy="347276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/>
          <p:nvPr/>
        </p:nvSpPr>
        <p:spPr>
          <a:xfrm>
            <a:off x="5570114" y="2037950"/>
            <a:ext cx="345681" cy="414830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400284" y="2642049"/>
            <a:ext cx="127109" cy="429713"/>
          </a:xfrm>
          <a:custGeom>
            <a:avLst/>
            <a:gdLst/>
            <a:ahLst/>
            <a:cxnLst/>
            <a:rect l="0" t="0" r="0" b="0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5" name="Shape 315"/>
          <p:cNvSpPr/>
          <p:nvPr/>
        </p:nvSpPr>
        <p:spPr>
          <a:xfrm>
            <a:off x="913425" y="2626095"/>
            <a:ext cx="274958" cy="460550"/>
          </a:xfrm>
          <a:custGeom>
            <a:avLst/>
            <a:gdLst/>
            <a:ahLst/>
            <a:cxnLst/>
            <a:rect l="0" t="0" r="0" b="0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6" name="Shape 316"/>
          <p:cNvSpPr/>
          <p:nvPr/>
        </p:nvSpPr>
        <p:spPr>
          <a:xfrm>
            <a:off x="1461139" y="2626095"/>
            <a:ext cx="360039" cy="460550"/>
          </a:xfrm>
          <a:custGeom>
            <a:avLst/>
            <a:gdLst/>
            <a:ahLst/>
            <a:cxnLst/>
            <a:rect l="0" t="0" r="0" b="0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/>
          <p:cNvSpPr/>
          <p:nvPr/>
        </p:nvSpPr>
        <p:spPr>
          <a:xfrm>
            <a:off x="2592213" y="2704269"/>
            <a:ext cx="434499" cy="242503"/>
          </a:xfrm>
          <a:custGeom>
            <a:avLst/>
            <a:gdLst/>
            <a:ahLst/>
            <a:cxnLst/>
            <a:rect l="0" t="0" r="0" b="0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8" name="Shape 318"/>
          <p:cNvSpPr/>
          <p:nvPr/>
        </p:nvSpPr>
        <p:spPr>
          <a:xfrm>
            <a:off x="2013116" y="2653741"/>
            <a:ext cx="421736" cy="398876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9" name="Shape 319"/>
          <p:cNvSpPr/>
          <p:nvPr/>
        </p:nvSpPr>
        <p:spPr>
          <a:xfrm>
            <a:off x="3210671" y="2663860"/>
            <a:ext cx="373327" cy="376518"/>
          </a:xfrm>
          <a:custGeom>
            <a:avLst/>
            <a:gdLst/>
            <a:ahLst/>
            <a:cxnLst/>
            <a:rect l="0" t="0" r="0" b="0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20" name="Shape 320"/>
          <p:cNvSpPr/>
          <p:nvPr/>
        </p:nvSpPr>
        <p:spPr>
          <a:xfrm>
            <a:off x="3796674" y="2667051"/>
            <a:ext cx="378113" cy="376518"/>
          </a:xfrm>
          <a:custGeom>
            <a:avLst/>
            <a:gdLst/>
            <a:ahLst/>
            <a:cxnLst/>
            <a:rect l="0" t="0" r="0" b="0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4332172" y="2667051"/>
            <a:ext cx="492437" cy="398329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5012302" y="2651097"/>
            <a:ext cx="296223" cy="412142"/>
          </a:xfrm>
          <a:custGeom>
            <a:avLst/>
            <a:gdLst/>
            <a:ahLst/>
            <a:cxnLst/>
            <a:rect l="0" t="0" r="0" b="0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23" name="Shape 323"/>
          <p:cNvSpPr/>
          <p:nvPr/>
        </p:nvSpPr>
        <p:spPr>
          <a:xfrm>
            <a:off x="5602568" y="2671837"/>
            <a:ext cx="289295" cy="396187"/>
          </a:xfrm>
          <a:custGeom>
            <a:avLst/>
            <a:gdLst/>
            <a:ahLst/>
            <a:cxnLst/>
            <a:rect l="0" t="0" r="0" b="0"/>
            <a:pathLst>
              <a:path w="13237" h="18128" extrusionOk="0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24" name="Shape 324"/>
          <p:cNvSpPr/>
          <p:nvPr/>
        </p:nvSpPr>
        <p:spPr>
          <a:xfrm>
            <a:off x="264677" y="3280175"/>
            <a:ext cx="417999" cy="330797"/>
          </a:xfrm>
          <a:custGeom>
            <a:avLst/>
            <a:gdLst/>
            <a:ahLst/>
            <a:cxnLst/>
            <a:rect l="0" t="0" r="0" b="0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25" name="Shape 325"/>
          <p:cNvSpPr/>
          <p:nvPr/>
        </p:nvSpPr>
        <p:spPr>
          <a:xfrm>
            <a:off x="848015" y="3304630"/>
            <a:ext cx="407377" cy="276553"/>
          </a:xfrm>
          <a:custGeom>
            <a:avLst/>
            <a:gdLst/>
            <a:ahLst/>
            <a:cxnLst/>
            <a:rect l="0" t="0" r="0" b="0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26" name="Shape 326"/>
          <p:cNvSpPr/>
          <p:nvPr/>
        </p:nvSpPr>
        <p:spPr>
          <a:xfrm>
            <a:off x="1447327" y="3292938"/>
            <a:ext cx="386615" cy="302080"/>
          </a:xfrm>
          <a:custGeom>
            <a:avLst/>
            <a:gdLst/>
            <a:ahLst/>
            <a:cxnLst/>
            <a:rect l="0" t="0" r="0" b="0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2032260" y="3284961"/>
            <a:ext cx="389303" cy="316439"/>
          </a:xfrm>
          <a:custGeom>
            <a:avLst/>
            <a:gdLst/>
            <a:ahLst/>
            <a:cxnLst/>
            <a:rect l="0" t="0" r="0" b="0"/>
            <a:pathLst>
              <a:path w="17813" h="14479" extrusionOk="0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28" name="Shape 328"/>
          <p:cNvSpPr/>
          <p:nvPr/>
        </p:nvSpPr>
        <p:spPr>
          <a:xfrm>
            <a:off x="2640621" y="3259436"/>
            <a:ext cx="351516" cy="354707"/>
          </a:xfrm>
          <a:custGeom>
            <a:avLst/>
            <a:gdLst/>
            <a:ahLst/>
            <a:cxnLst/>
            <a:rect l="0" t="0" r="0" b="0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29" name="Shape 329"/>
          <p:cNvSpPr/>
          <p:nvPr/>
        </p:nvSpPr>
        <p:spPr>
          <a:xfrm>
            <a:off x="3196312" y="3304106"/>
            <a:ext cx="397258" cy="292507"/>
          </a:xfrm>
          <a:custGeom>
            <a:avLst/>
            <a:gdLst/>
            <a:ahLst/>
            <a:cxnLst/>
            <a:rect l="0" t="0" r="0" b="0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0" name="Shape 330"/>
          <p:cNvSpPr/>
          <p:nvPr/>
        </p:nvSpPr>
        <p:spPr>
          <a:xfrm>
            <a:off x="3784982" y="3304106"/>
            <a:ext cx="396734" cy="292507"/>
          </a:xfrm>
          <a:custGeom>
            <a:avLst/>
            <a:gdLst/>
            <a:ahLst/>
            <a:cxnLst/>
            <a:rect l="0" t="0" r="0" b="0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1" name="Shape 331"/>
          <p:cNvSpPr/>
          <p:nvPr/>
        </p:nvSpPr>
        <p:spPr>
          <a:xfrm>
            <a:off x="4383224" y="3275389"/>
            <a:ext cx="382353" cy="335037"/>
          </a:xfrm>
          <a:custGeom>
            <a:avLst/>
            <a:gdLst/>
            <a:ahLst/>
            <a:cxnLst/>
            <a:rect l="0" t="0" r="0" b="0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4951132" y="3234980"/>
            <a:ext cx="419616" cy="422785"/>
          </a:xfrm>
          <a:custGeom>
            <a:avLst/>
            <a:gdLst/>
            <a:ahLst/>
            <a:cxnLst/>
            <a:rect l="0" t="0" r="0" b="0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/>
          <p:nvPr/>
        </p:nvSpPr>
        <p:spPr>
          <a:xfrm>
            <a:off x="5569065" y="3258911"/>
            <a:ext cx="359493" cy="364279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4" name="Shape 334"/>
          <p:cNvSpPr/>
          <p:nvPr/>
        </p:nvSpPr>
        <p:spPr>
          <a:xfrm>
            <a:off x="258820" y="3831081"/>
            <a:ext cx="409497" cy="398854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5" name="Shape 335"/>
          <p:cNvSpPr/>
          <p:nvPr/>
        </p:nvSpPr>
        <p:spPr>
          <a:xfrm>
            <a:off x="828346" y="3895420"/>
            <a:ext cx="436619" cy="266981"/>
          </a:xfrm>
          <a:custGeom>
            <a:avLst/>
            <a:gdLst/>
            <a:ahLst/>
            <a:cxnLst/>
            <a:rect l="0" t="0" r="0" b="0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6" name="Shape 336"/>
          <p:cNvSpPr/>
          <p:nvPr/>
        </p:nvSpPr>
        <p:spPr>
          <a:xfrm>
            <a:off x="1518573" y="3803959"/>
            <a:ext cx="256359" cy="437144"/>
          </a:xfrm>
          <a:custGeom>
            <a:avLst/>
            <a:gdLst/>
            <a:ahLst/>
            <a:cxnLst/>
            <a:rect l="0" t="0" r="0" b="0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7" name="Shape 337"/>
          <p:cNvSpPr/>
          <p:nvPr/>
        </p:nvSpPr>
        <p:spPr>
          <a:xfrm>
            <a:off x="2069500" y="3845964"/>
            <a:ext cx="321749" cy="403662"/>
          </a:xfrm>
          <a:custGeom>
            <a:avLst/>
            <a:gdLst/>
            <a:ahLst/>
            <a:cxnLst/>
            <a:rect l="0" t="0" r="0" b="0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8" name="Shape 338"/>
          <p:cNvSpPr/>
          <p:nvPr/>
        </p:nvSpPr>
        <p:spPr>
          <a:xfrm>
            <a:off x="2632644" y="3876822"/>
            <a:ext cx="362159" cy="314821"/>
          </a:xfrm>
          <a:custGeom>
            <a:avLst/>
            <a:gdLst/>
            <a:ahLst/>
            <a:cxnLst/>
            <a:rect l="0" t="0" r="0" b="0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9" name="Shape 339"/>
          <p:cNvSpPr/>
          <p:nvPr/>
        </p:nvSpPr>
        <p:spPr>
          <a:xfrm>
            <a:off x="3218101" y="3848630"/>
            <a:ext cx="363230" cy="363755"/>
          </a:xfrm>
          <a:custGeom>
            <a:avLst/>
            <a:gdLst/>
            <a:ahLst/>
            <a:cxnLst/>
            <a:rect l="0" t="0" r="0" b="0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0" name="Shape 340"/>
          <p:cNvSpPr/>
          <p:nvPr/>
        </p:nvSpPr>
        <p:spPr>
          <a:xfrm>
            <a:off x="3804127" y="3843844"/>
            <a:ext cx="365875" cy="374398"/>
          </a:xfrm>
          <a:custGeom>
            <a:avLst/>
            <a:gdLst/>
            <a:ahLst/>
            <a:cxnLst/>
            <a:rect l="0" t="0" r="0" b="0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4363533" y="3847559"/>
            <a:ext cx="422260" cy="356848"/>
          </a:xfrm>
          <a:custGeom>
            <a:avLst/>
            <a:gdLst/>
            <a:ahLst/>
            <a:cxnLst/>
            <a:rect l="0" t="0" r="0" b="0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4969227" y="3840129"/>
            <a:ext cx="384495" cy="379709"/>
          </a:xfrm>
          <a:custGeom>
            <a:avLst/>
            <a:gdLst/>
            <a:ahLst/>
            <a:cxnLst/>
            <a:rect l="0" t="0" r="0" b="0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5566399" y="3822033"/>
            <a:ext cx="368541" cy="412163"/>
          </a:xfrm>
          <a:custGeom>
            <a:avLst/>
            <a:gdLst/>
            <a:ahLst/>
            <a:cxnLst/>
            <a:rect l="0" t="0" r="0" b="0"/>
            <a:pathLst>
              <a:path w="16863" h="18859" extrusionOk="0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4" name="Shape 344"/>
          <p:cNvSpPr/>
          <p:nvPr/>
        </p:nvSpPr>
        <p:spPr>
          <a:xfrm>
            <a:off x="230650" y="4486232"/>
            <a:ext cx="474363" cy="267505"/>
          </a:xfrm>
          <a:custGeom>
            <a:avLst/>
            <a:gdLst/>
            <a:ahLst/>
            <a:cxnLst/>
            <a:rect l="0" t="0" r="0" b="0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5" name="Shape 345"/>
          <p:cNvSpPr/>
          <p:nvPr/>
        </p:nvSpPr>
        <p:spPr>
          <a:xfrm>
            <a:off x="858133" y="4415489"/>
            <a:ext cx="382375" cy="402591"/>
          </a:xfrm>
          <a:custGeom>
            <a:avLst/>
            <a:gdLst/>
            <a:ahLst/>
            <a:cxnLst/>
            <a:rect l="0" t="0" r="0" b="0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6" name="Shape 346"/>
          <p:cNvSpPr/>
          <p:nvPr/>
        </p:nvSpPr>
        <p:spPr>
          <a:xfrm>
            <a:off x="1430849" y="4392629"/>
            <a:ext cx="420643" cy="433953"/>
          </a:xfrm>
          <a:custGeom>
            <a:avLst/>
            <a:gdLst/>
            <a:ahLst/>
            <a:cxnLst/>
            <a:rect l="0" t="0" r="0" b="0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7" name="Shape 347"/>
          <p:cNvSpPr/>
          <p:nvPr/>
        </p:nvSpPr>
        <p:spPr>
          <a:xfrm>
            <a:off x="2039713" y="4429323"/>
            <a:ext cx="371207" cy="375993"/>
          </a:xfrm>
          <a:custGeom>
            <a:avLst/>
            <a:gdLst/>
            <a:ahLst/>
            <a:cxnLst/>
            <a:rect l="0" t="0" r="0" b="0"/>
            <a:pathLst>
              <a:path w="16985" h="17204" extrusionOk="0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8" name="Shape 348"/>
          <p:cNvSpPr/>
          <p:nvPr/>
        </p:nvSpPr>
        <p:spPr>
          <a:xfrm>
            <a:off x="2590093" y="4430394"/>
            <a:ext cx="446192" cy="372256"/>
          </a:xfrm>
          <a:custGeom>
            <a:avLst/>
            <a:gdLst/>
            <a:ahLst/>
            <a:cxnLst/>
            <a:rect l="0" t="0" r="0" b="0"/>
            <a:pathLst>
              <a:path w="20416" h="17033" extrusionOk="0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9" name="Shape 349"/>
          <p:cNvSpPr/>
          <p:nvPr/>
        </p:nvSpPr>
        <p:spPr>
          <a:xfrm>
            <a:off x="3227673" y="4398486"/>
            <a:ext cx="344085" cy="416403"/>
          </a:xfrm>
          <a:custGeom>
            <a:avLst/>
            <a:gdLst/>
            <a:ahLst/>
            <a:cxnLst/>
            <a:rect l="0" t="0" r="0" b="0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50" name="Shape 350"/>
          <p:cNvSpPr/>
          <p:nvPr/>
        </p:nvSpPr>
        <p:spPr>
          <a:xfrm>
            <a:off x="3742432" y="4393700"/>
            <a:ext cx="494054" cy="448312"/>
          </a:xfrm>
          <a:custGeom>
            <a:avLst/>
            <a:gdLst/>
            <a:ahLst/>
            <a:cxnLst/>
            <a:rect l="0" t="0" r="0" b="0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51" name="Shape 351"/>
          <p:cNvSpPr/>
          <p:nvPr/>
        </p:nvSpPr>
        <p:spPr>
          <a:xfrm>
            <a:off x="4336412" y="4386772"/>
            <a:ext cx="485006" cy="464266"/>
          </a:xfrm>
          <a:custGeom>
            <a:avLst/>
            <a:gdLst/>
            <a:ahLst/>
            <a:cxnLst/>
            <a:rect l="0" t="0" r="0" b="0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52" name="Shape 352"/>
          <p:cNvSpPr/>
          <p:nvPr/>
        </p:nvSpPr>
        <p:spPr>
          <a:xfrm>
            <a:off x="4946346" y="4497924"/>
            <a:ext cx="431308" cy="249956"/>
          </a:xfrm>
          <a:custGeom>
            <a:avLst/>
            <a:gdLst/>
            <a:ahLst/>
            <a:cxnLst/>
            <a:rect l="0" t="0" r="0" b="0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53" name="Shape 353"/>
          <p:cNvSpPr/>
          <p:nvPr/>
        </p:nvSpPr>
        <p:spPr>
          <a:xfrm>
            <a:off x="5591925" y="4452182"/>
            <a:ext cx="321749" cy="353133"/>
          </a:xfrm>
          <a:custGeom>
            <a:avLst/>
            <a:gdLst/>
            <a:ahLst/>
            <a:cxnLst/>
            <a:rect l="0" t="0" r="0" b="0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54" name="Shape 354"/>
          <p:cNvSpPr/>
          <p:nvPr/>
        </p:nvSpPr>
        <p:spPr>
          <a:xfrm>
            <a:off x="6350992" y="1877604"/>
            <a:ext cx="458409" cy="451502"/>
          </a:xfrm>
          <a:custGeom>
            <a:avLst/>
            <a:gdLst/>
            <a:ahLst/>
            <a:cxnLst/>
            <a:rect l="0" t="0" r="0" b="0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55" name="Shape 355"/>
          <p:cNvSpPr/>
          <p:nvPr/>
        </p:nvSpPr>
        <p:spPr>
          <a:xfrm>
            <a:off x="7244612" y="1877594"/>
            <a:ext cx="1104911" cy="1088368"/>
          </a:xfrm>
          <a:custGeom>
            <a:avLst/>
            <a:gdLst/>
            <a:ahLst/>
            <a:cxnLst/>
            <a:rect l="0" t="0" r="0" b="0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56" name="Shape 356"/>
          <p:cNvSpPr/>
          <p:nvPr/>
        </p:nvSpPr>
        <p:spPr>
          <a:xfrm>
            <a:off x="6535708" y="2088458"/>
            <a:ext cx="436619" cy="266981"/>
          </a:xfrm>
          <a:custGeom>
            <a:avLst/>
            <a:gdLst/>
            <a:ahLst/>
            <a:cxnLst/>
            <a:rect l="0" t="0" r="0" b="0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57" name="Shape 357"/>
          <p:cNvSpPr/>
          <p:nvPr/>
        </p:nvSpPr>
        <p:spPr>
          <a:xfrm>
            <a:off x="7689847" y="2385855"/>
            <a:ext cx="1052391" cy="643569"/>
          </a:xfrm>
          <a:custGeom>
            <a:avLst/>
            <a:gdLst/>
            <a:ahLst/>
            <a:cxnLst/>
            <a:rect l="0" t="0" r="0" b="0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07376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/>
        </p:nvSpPr>
        <p:spPr>
          <a:xfrm>
            <a:off x="2240050" y="9142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Now you can use any emoji as an icon!</a:t>
            </a: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And of course it resizes without losing quality and you can change the color.</a:t>
            </a:r>
          </a:p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How? Follow Google instructions </a:t>
            </a:r>
            <a:r>
              <a:rPr lang="en" u="sng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  <a:hlinkClick r:id="rId4"/>
              </a:rPr>
              <a:t>https://twitter.com/googledocs/status/730087240156643328</a:t>
            </a:r>
          </a:p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63" name="Shape 363"/>
          <p:cNvSpPr txBox="1"/>
          <p:nvPr/>
        </p:nvSpPr>
        <p:spPr>
          <a:xfrm>
            <a:off x="8843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600">
                <a:latin typeface="Lato Light"/>
                <a:ea typeface="Lato Light"/>
                <a:cs typeface="Lato Light"/>
                <a:sym typeface="Lato Light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990000"/>
                </a:highlight>
                <a:latin typeface="Lato Light"/>
                <a:ea typeface="Lato Light"/>
                <a:cs typeface="Lato Light"/>
                <a:sym typeface="Lato Light"/>
              </a:rPr>
              <a:t> and many more...</a:t>
            </a:r>
          </a:p>
        </p:txBody>
      </p:sp>
      <p:sp>
        <p:nvSpPr>
          <p:cNvPr id="364" name="Shape 364"/>
          <p:cNvSpPr txBox="1"/>
          <p:nvPr/>
        </p:nvSpPr>
        <p:spPr>
          <a:xfrm>
            <a:off x="7251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-69850" algn="ctr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FFFFFF"/>
                </a:solidFill>
              </a:rPr>
              <a:t>😉</a:t>
            </a:r>
          </a:p>
        </p:txBody>
      </p:sp>
      <p:sp>
        <p:nvSpPr>
          <p:cNvPr id="365" name="Shape 365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pPr marL="0" lvl="0" indent="0">
                <a:spcBef>
                  <a:spcPts val="0"/>
                </a:spcBef>
                <a:buNone/>
              </a:pPr>
              <a:t>37</a:t>
            </a:fld>
            <a:endParaRPr lang="en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 idx="4294967295"/>
          </p:nvPr>
        </p:nvSpPr>
        <p:spPr>
          <a:xfrm>
            <a:off x="2194950" y="2714525"/>
            <a:ext cx="4754100" cy="1380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Want big impact?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Use big image.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pPr marL="0" lvl="0" indent="0" algn="ctr" rtl="0">
                <a:spcBef>
                  <a:spcPts val="0"/>
                </a:spcBef>
                <a:buNone/>
              </a:pPr>
              <a:t>4</a:t>
            </a:fld>
            <a:endParaRPr lang="en">
              <a:solidFill>
                <a:srgbClr val="999999"/>
              </a:solidFill>
            </a:endParaRPr>
          </a:p>
        </p:txBody>
      </p:sp>
      <p:pic>
        <p:nvPicPr>
          <p:cNvPr id="4" name="Picture 3" descr="nyc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85750"/>
            <a:ext cx="8001000" cy="45005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999999"/>
                </a:solidFill>
              </a:rPr>
              <a:pPr marL="0" lvl="0" indent="0" algn="ctr" rtl="0">
                <a:spcBef>
                  <a:spcPts val="0"/>
                </a:spcBef>
                <a:buNone/>
              </a:pPr>
              <a:t>5</a:t>
            </a:fld>
            <a:endParaRPr lang="en">
              <a:solidFill>
                <a:srgbClr val="999999"/>
              </a:solidFill>
            </a:endParaRPr>
          </a:p>
        </p:txBody>
      </p:sp>
      <p:pic>
        <p:nvPicPr>
          <p:cNvPr id="1030" name="Picture 6" descr="C:\Users\Dhavala\AppData\Local\Microsoft\Windows\INetCache\IE\H53DP9HR\sadness_by_theartrix-d92xkd1[1]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03770" y="2563739"/>
            <a:ext cx="1840230" cy="2579761"/>
          </a:xfrm>
          <a:prstGeom prst="rect">
            <a:avLst/>
          </a:prstGeom>
          <a:noFill/>
        </p:spPr>
      </p:pic>
      <p:pic>
        <p:nvPicPr>
          <p:cNvPr id="13" name="Picture 12" descr="JOY_Fullbody_Rend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23402"/>
            <a:ext cx="1295400" cy="292009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209800" y="1428750"/>
            <a:ext cx="50292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434343"/>
              </a:buClr>
              <a:buSzPts val="4800"/>
            </a:pPr>
            <a:r>
              <a:rPr lang="en" sz="6000" dirty="0" smtClean="0">
                <a:solidFill>
                  <a:srgbClr val="FFFFFF"/>
                </a:solidFill>
                <a:latin typeface="Lato Hairline"/>
                <a:ea typeface="Lato Hairline"/>
                <a:cs typeface="Lato Hairline"/>
                <a:sym typeface="Lato Hairline"/>
              </a:rPr>
              <a:t>How’s NYC feeling today?</a:t>
            </a:r>
            <a:endParaRPr lang="en-US" sz="6000" dirty="0">
              <a:solidFill>
                <a:srgbClr val="FFFFFF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457200" y="1297425"/>
            <a:ext cx="2675100" cy="2637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" sz="1200" b="1" dirty="0"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457200" y="3823850"/>
            <a:ext cx="5511300" cy="114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rgbClr val="B45F06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B45F06"/>
              </a:solidFill>
            </a:endParaRPr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6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933" y="1817827"/>
            <a:ext cx="1112883" cy="14521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8" y="815902"/>
            <a:ext cx="3429543" cy="3277633"/>
          </a:xfrm>
          <a:prstGeom prst="rect">
            <a:avLst/>
          </a:prstGeom>
        </p:spPr>
      </p:pic>
      <p:sp>
        <p:nvSpPr>
          <p:cNvPr id="11" name="Shape 305"/>
          <p:cNvSpPr/>
          <p:nvPr/>
        </p:nvSpPr>
        <p:spPr>
          <a:xfrm>
            <a:off x="4916982" y="815902"/>
            <a:ext cx="1179018" cy="1003080"/>
          </a:xfrm>
          <a:custGeom>
            <a:avLst/>
            <a:gdLst/>
            <a:ahLst/>
            <a:cxnLst/>
            <a:rect l="0" t="0" r="0" b="0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2" name="Shape 306"/>
          <p:cNvSpPr/>
          <p:nvPr/>
        </p:nvSpPr>
        <p:spPr>
          <a:xfrm>
            <a:off x="4917057" y="3269981"/>
            <a:ext cx="1178943" cy="1003080"/>
          </a:xfrm>
          <a:custGeom>
            <a:avLst/>
            <a:gdLst/>
            <a:ahLst/>
            <a:cxnLst/>
            <a:rect l="0" t="0" r="0" b="0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3" name="Shape 307"/>
          <p:cNvSpPr/>
          <p:nvPr/>
        </p:nvSpPr>
        <p:spPr>
          <a:xfrm>
            <a:off x="4918841" y="1988408"/>
            <a:ext cx="1177159" cy="1003080"/>
          </a:xfrm>
          <a:custGeom>
            <a:avLst/>
            <a:gdLst/>
            <a:ahLst/>
            <a:cxnLst/>
            <a:rect l="0" t="0" r="0" b="0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sldNum" idx="4294967295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7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156" y="1808773"/>
            <a:ext cx="1101850" cy="11025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70" y="2635451"/>
            <a:ext cx="3574270" cy="23569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69" y="217715"/>
            <a:ext cx="3574270" cy="2055222"/>
          </a:xfrm>
          <a:prstGeom prst="rect">
            <a:avLst/>
          </a:prstGeom>
        </p:spPr>
      </p:pic>
      <p:sp>
        <p:nvSpPr>
          <p:cNvPr id="7" name="Shape 305"/>
          <p:cNvSpPr/>
          <p:nvPr/>
        </p:nvSpPr>
        <p:spPr>
          <a:xfrm>
            <a:off x="5154171" y="989975"/>
            <a:ext cx="1179018" cy="1003080"/>
          </a:xfrm>
          <a:custGeom>
            <a:avLst/>
            <a:gdLst/>
            <a:ahLst/>
            <a:cxnLst/>
            <a:rect l="0" t="0" r="0" b="0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8" name="Shape 306"/>
          <p:cNvSpPr/>
          <p:nvPr/>
        </p:nvSpPr>
        <p:spPr>
          <a:xfrm>
            <a:off x="5154246" y="3444054"/>
            <a:ext cx="1178943" cy="1003080"/>
          </a:xfrm>
          <a:custGeom>
            <a:avLst/>
            <a:gdLst/>
            <a:ahLst/>
            <a:cxnLst/>
            <a:rect l="0" t="0" r="0" b="0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0" name="Shape 307"/>
          <p:cNvSpPr/>
          <p:nvPr/>
        </p:nvSpPr>
        <p:spPr>
          <a:xfrm>
            <a:off x="5156030" y="2162481"/>
            <a:ext cx="1177159" cy="1003080"/>
          </a:xfrm>
          <a:custGeom>
            <a:avLst/>
            <a:gdLst/>
            <a:ahLst/>
            <a:cxnLst/>
            <a:rect l="0" t="0" r="0" b="0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2518184" y="74880"/>
            <a:ext cx="4177200" cy="4992371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buNone/>
            </a:pPr>
            <a:r>
              <a:rPr lang="en" sz="6000" i="0" dirty="0">
                <a:latin typeface="Lato Hairline"/>
                <a:ea typeface="Lato Hairline"/>
                <a:cs typeface="Lato Hairline"/>
                <a:sym typeface="Lato Hairline"/>
              </a:rPr>
              <a:t>Data Collection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8</a:t>
            </a:fld>
            <a:endParaRPr lang="en"/>
          </a:p>
        </p:txBody>
      </p:sp>
      <p:pic>
        <p:nvPicPr>
          <p:cNvPr id="4" name="Picture 2" descr="C:\Users\Dhavala\Desktop\python ppt\typing1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43778" y="3198466"/>
            <a:ext cx="2200222" cy="1671985"/>
          </a:xfrm>
          <a:prstGeom prst="rect">
            <a:avLst/>
          </a:prstGeom>
          <a:noFill/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24698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9</a:t>
            </a:fld>
            <a:endParaRPr lang="en"/>
          </a:p>
        </p:txBody>
      </p:sp>
      <p:sp>
        <p:nvSpPr>
          <p:cNvPr id="5" name="Shape 96"/>
          <p:cNvSpPr txBox="1">
            <a:spLocks/>
          </p:cNvSpPr>
          <p:nvPr/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8" y="92550"/>
            <a:ext cx="1669002" cy="12790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18" y="1546909"/>
            <a:ext cx="1818957" cy="19360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844" y="997260"/>
            <a:ext cx="1296670" cy="9703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335" y="911253"/>
            <a:ext cx="1714500" cy="11423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335" y="2630296"/>
            <a:ext cx="2099515" cy="1705357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4" name="TextBox 13"/>
          <p:cNvSpPr txBox="1"/>
          <p:nvPr/>
        </p:nvSpPr>
        <p:spPr>
          <a:xfrm>
            <a:off x="3853844" y="2702769"/>
            <a:ext cx="16802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3"/>
                </a:solidFill>
                <a:latin typeface="Lato Hairline"/>
                <a:ea typeface="Lato Hairline"/>
                <a:cs typeface="Lato Hairline"/>
                <a:sym typeface="Lato Light"/>
              </a:rPr>
              <a:t>GNIP Tool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 rot="19650557">
            <a:off x="2506193" y="1811253"/>
            <a:ext cx="978408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268832">
            <a:off x="2588758" y="2658132"/>
            <a:ext cx="978408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77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glamou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603</Words>
  <Application>Microsoft Macintosh PowerPoint</Application>
  <PresentationFormat>On-screen Show (16:9)</PresentationFormat>
  <Paragraphs>144</Paragraphs>
  <Slides>37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Lato Hairline</vt:lpstr>
      <vt:lpstr>Lato Light</vt:lpstr>
      <vt:lpstr>Arial</vt:lpstr>
      <vt:lpstr>Eglamour template</vt:lpstr>
      <vt:lpstr>Twitter Sentiment Analysis with News &amp; Weather</vt:lpstr>
      <vt:lpstr>PowerPoint Presentation</vt:lpstr>
      <vt:lpstr>PowerPoint Presentation</vt:lpstr>
      <vt:lpstr>Want big impact? Use big image.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 can also split your content</vt:lpstr>
      <vt:lpstr>Data Cleaning</vt:lpstr>
      <vt:lpstr>PowerPoint Presentation</vt:lpstr>
      <vt:lpstr>Data Processing</vt:lpstr>
      <vt:lpstr>Python Pandas</vt:lpstr>
      <vt:lpstr>PowerPoint Presentation</vt:lpstr>
      <vt:lpstr>PowerPoint Presentation</vt:lpstr>
      <vt:lpstr>Looking Forward!</vt:lpstr>
      <vt:lpstr>PowerPoint Presentation</vt:lpstr>
      <vt:lpstr>Thanks!</vt:lpstr>
      <vt:lpstr>Credits</vt:lpstr>
      <vt:lpstr>Maps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 And News Headlines Sentiment Analysis</dc:title>
  <cp:lastModifiedBy>Sowmya Vijayakumar</cp:lastModifiedBy>
  <cp:revision>85</cp:revision>
  <dcterms:modified xsi:type="dcterms:W3CDTF">2017-12-08T20:24:00Z</dcterms:modified>
</cp:coreProperties>
</file>